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8E88-D5C1-493B-8CBC-F97CACCEC0F3}" type="datetimeFigureOut">
              <a:rPr lang="zh-CN" altLang="en-US" smtClean="0"/>
              <a:t>2016-3-01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26B6-A000-4B78-881A-D61FC469B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5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8E88-D5C1-493B-8CBC-F97CACCEC0F3}" type="datetimeFigureOut">
              <a:rPr lang="zh-CN" altLang="en-US" smtClean="0"/>
              <a:t>2016-3-01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26B6-A000-4B78-881A-D61FC469B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93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8E88-D5C1-493B-8CBC-F97CACCEC0F3}" type="datetimeFigureOut">
              <a:rPr lang="zh-CN" altLang="en-US" smtClean="0"/>
              <a:t>2016-3-01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26B6-A000-4B78-881A-D61FC469B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15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8E88-D5C1-493B-8CBC-F97CACCEC0F3}" type="datetimeFigureOut">
              <a:rPr lang="zh-CN" altLang="en-US" smtClean="0"/>
              <a:t>2016-3-01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26B6-A000-4B78-881A-D61FC469B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97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8E88-D5C1-493B-8CBC-F97CACCEC0F3}" type="datetimeFigureOut">
              <a:rPr lang="zh-CN" altLang="en-US" smtClean="0"/>
              <a:t>2016-3-01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26B6-A000-4B78-881A-D61FC469B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59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8E88-D5C1-493B-8CBC-F97CACCEC0F3}" type="datetimeFigureOut">
              <a:rPr lang="zh-CN" altLang="en-US" smtClean="0"/>
              <a:t>2016-3-01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26B6-A000-4B78-881A-D61FC469B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50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8E88-D5C1-493B-8CBC-F97CACCEC0F3}" type="datetimeFigureOut">
              <a:rPr lang="zh-CN" altLang="en-US" smtClean="0"/>
              <a:t>2016-3-01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26B6-A000-4B78-881A-D61FC469B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96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8E88-D5C1-493B-8CBC-F97CACCEC0F3}" type="datetimeFigureOut">
              <a:rPr lang="zh-CN" altLang="en-US" smtClean="0"/>
              <a:t>2016-3-01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26B6-A000-4B78-881A-D61FC469B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8E88-D5C1-493B-8CBC-F97CACCEC0F3}" type="datetimeFigureOut">
              <a:rPr lang="zh-CN" altLang="en-US" smtClean="0"/>
              <a:t>2016-3-01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26B6-A000-4B78-881A-D61FC469B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00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8E88-D5C1-493B-8CBC-F97CACCEC0F3}" type="datetimeFigureOut">
              <a:rPr lang="zh-CN" altLang="en-US" smtClean="0"/>
              <a:t>2016-3-01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26B6-A000-4B78-881A-D61FC469B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77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8E88-D5C1-493B-8CBC-F97CACCEC0F3}" type="datetimeFigureOut">
              <a:rPr lang="zh-CN" altLang="en-US" smtClean="0"/>
              <a:t>2016-3-01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26B6-A000-4B78-881A-D61FC469B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93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78E88-D5C1-493B-8CBC-F97CACCEC0F3}" type="datetimeFigureOut">
              <a:rPr lang="zh-CN" altLang="en-US" smtClean="0"/>
              <a:t>2016-3-01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026B6-A000-4B78-881A-D61FC469B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51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404664"/>
            <a:ext cx="8435280" cy="572149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动物园里来了一位哲学教授，向动物们传授哲学。哲学教授讲了好多空洞的理论，接着说：“任何事物都必须从基础做起，就如任何建筑都必须从底层做起。”有一只青蛙听得不耐烦了，就向教授发问：“请问教授，真的所有建筑都必须从底层做起吗？”哲学教授瞄了青蛙一眼：“当然！井底之蛙！”青蛙反击说：“正因为是井底之蛙，我才问你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——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难道打井也从底层做起吗？”哲学教授哑口无言。动物们纷纷说：“是啊，即使是井底之蛙，他也有自己独特的见解，何况不是呢？</a:t>
            </a:r>
            <a:r>
              <a:rPr lang="zh-CN" altLang="en-US" dirty="0" smtClean="0"/>
              <a:t>”</a:t>
            </a:r>
          </a:p>
          <a:p>
            <a:r>
              <a:rPr lang="zh-CN" altLang="en-US" dirty="0" smtClean="0"/>
              <a:t>要求全面理解材料，但可以选择一个侧面、一个角度构思作文。自主确定立意，确定文体，确定标题；不要脱离材料的含意作文，不要套作，不得抄袭。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9619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</cp:revision>
  <dcterms:created xsi:type="dcterms:W3CDTF">2016-03-01T01:47:09Z</dcterms:created>
  <dcterms:modified xsi:type="dcterms:W3CDTF">2016-03-01T01:47:46Z</dcterms:modified>
</cp:coreProperties>
</file>