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778E-86E3-44CD-918E-AB21353887A4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3115-9BDE-4F4A-93E5-417872EF05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56166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b="1" dirty="0" smtClean="0"/>
              <a:t>这样的定语从句有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种表达：</a:t>
            </a:r>
            <a:br>
              <a:rPr lang="zh-CN" altLang="en-US" b="1" dirty="0" smtClean="0"/>
            </a:br>
            <a:r>
              <a:rPr lang="en-US" altLang="zh-CN" b="1" dirty="0" smtClean="0"/>
              <a:t>1.Great changes have taken place in the city </a:t>
            </a:r>
            <a:r>
              <a:rPr lang="en-US" altLang="zh-CN" b="1" dirty="0" smtClean="0">
                <a:solidFill>
                  <a:srgbClr val="FF0000"/>
                </a:solidFill>
              </a:rPr>
              <a:t>in which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she grew up.</a:t>
            </a:r>
            <a:br>
              <a:rPr lang="en-US" altLang="zh-CN" b="1" dirty="0" smtClean="0"/>
            </a:br>
            <a:r>
              <a:rPr lang="en-US" altLang="zh-CN" b="1" dirty="0" smtClean="0"/>
              <a:t>2.Great changes have taken place in the city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where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she grew up.</a:t>
            </a:r>
            <a:br>
              <a:rPr lang="en-US" altLang="zh-CN" b="1" dirty="0" smtClean="0"/>
            </a:br>
            <a:r>
              <a:rPr lang="en-US" altLang="zh-CN" b="1" dirty="0" smtClean="0"/>
              <a:t>3.Great changes have taken place in the city  </a:t>
            </a:r>
            <a:r>
              <a:rPr lang="en-US" altLang="zh-CN" b="1" dirty="0" smtClean="0">
                <a:solidFill>
                  <a:srgbClr val="FF0000"/>
                </a:solidFill>
              </a:rPr>
              <a:t>which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she grew up 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en-US" altLang="zh-CN" b="1" dirty="0" smtClean="0"/>
              <a:t>4.Great changes have taken place in the city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that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she grew up</a:t>
            </a:r>
            <a:r>
              <a:rPr lang="zh-CN" altLang="en-US" b="1" dirty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in .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b="1" dirty="0" smtClean="0"/>
              <a:t>5.Great changes have taken place in the city 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不填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she grew up </a:t>
            </a:r>
            <a:r>
              <a:rPr lang="en-US" altLang="zh-CN" b="1" dirty="0" smtClean="0">
                <a:solidFill>
                  <a:srgbClr val="FF0000"/>
                </a:solidFill>
              </a:rPr>
              <a:t>in.</a:t>
            </a:r>
            <a:r>
              <a:rPr lang="zh-CN" altLang="en-US" b="1" dirty="0" smtClean="0"/>
              <a:t>（作宾语的关系代词可以省略） 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</cp:revision>
  <dcterms:created xsi:type="dcterms:W3CDTF">2015-09-22T06:54:56Z</dcterms:created>
  <dcterms:modified xsi:type="dcterms:W3CDTF">2015-09-22T07:54:10Z</dcterms:modified>
</cp:coreProperties>
</file>