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72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790AF-17DD-494D-8D8D-67E2A98FD087}" type="datetimeFigureOut">
              <a:rPr lang="zh-CN" altLang="en-US" smtClean="0"/>
              <a:t>2015/9/14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DDC08-4F53-43BA-940B-7B90697E468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790AF-17DD-494D-8D8D-67E2A98FD087}" type="datetimeFigureOut">
              <a:rPr lang="zh-CN" altLang="en-US" smtClean="0"/>
              <a:t>2015/9/14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DDC08-4F53-43BA-940B-7B90697E468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790AF-17DD-494D-8D8D-67E2A98FD087}" type="datetimeFigureOut">
              <a:rPr lang="zh-CN" altLang="en-US" smtClean="0"/>
              <a:t>2015/9/14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DDC08-4F53-43BA-940B-7B90697E468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790AF-17DD-494D-8D8D-67E2A98FD087}" type="datetimeFigureOut">
              <a:rPr lang="zh-CN" altLang="en-US" smtClean="0"/>
              <a:t>2015/9/14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DDC08-4F53-43BA-940B-7B90697E468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790AF-17DD-494D-8D8D-67E2A98FD087}" type="datetimeFigureOut">
              <a:rPr lang="zh-CN" altLang="en-US" smtClean="0"/>
              <a:t>2015/9/14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DDC08-4F53-43BA-940B-7B90697E468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790AF-17DD-494D-8D8D-67E2A98FD087}" type="datetimeFigureOut">
              <a:rPr lang="zh-CN" altLang="en-US" smtClean="0"/>
              <a:t>2015/9/14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DDC08-4F53-43BA-940B-7B90697E468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790AF-17DD-494D-8D8D-67E2A98FD087}" type="datetimeFigureOut">
              <a:rPr lang="zh-CN" altLang="en-US" smtClean="0"/>
              <a:t>2015/9/14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DDC08-4F53-43BA-940B-7B90697E468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790AF-17DD-494D-8D8D-67E2A98FD087}" type="datetimeFigureOut">
              <a:rPr lang="zh-CN" altLang="en-US" smtClean="0"/>
              <a:t>2015/9/14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DDC08-4F53-43BA-940B-7B90697E468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790AF-17DD-494D-8D8D-67E2A98FD087}" type="datetimeFigureOut">
              <a:rPr lang="zh-CN" altLang="en-US" smtClean="0"/>
              <a:t>2015/9/14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DDC08-4F53-43BA-940B-7B90697E468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790AF-17DD-494D-8D8D-67E2A98FD087}" type="datetimeFigureOut">
              <a:rPr lang="zh-CN" altLang="en-US" smtClean="0"/>
              <a:t>2015/9/14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DDC08-4F53-43BA-940B-7B90697E468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790AF-17DD-494D-8D8D-67E2A98FD087}" type="datetimeFigureOut">
              <a:rPr lang="zh-CN" altLang="en-US" smtClean="0"/>
              <a:t>2015/9/14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DDC08-4F53-43BA-940B-7B90697E468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5790AF-17DD-494D-8D8D-67E2A98FD087}" type="datetimeFigureOut">
              <a:rPr lang="zh-CN" altLang="en-US" smtClean="0"/>
              <a:t>2015/9/14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8DDC08-4F53-43BA-940B-7B90697E468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39552" y="620688"/>
            <a:ext cx="7772400" cy="5544616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21-25 DABDB</a:t>
            </a:r>
            <a:br>
              <a:rPr lang="en-US" altLang="zh-CN" dirty="0" smtClean="0"/>
            </a:br>
            <a:r>
              <a:rPr lang="en-US" altLang="zh-CN" dirty="0" smtClean="0"/>
              <a:t>26-30 ACBCC</a:t>
            </a:r>
            <a:br>
              <a:rPr lang="en-US" altLang="zh-CN" dirty="0" smtClean="0"/>
            </a:br>
            <a:r>
              <a:rPr lang="en-US" altLang="zh-CN" dirty="0" smtClean="0"/>
              <a:t>31-35 ACDBB</a:t>
            </a:r>
            <a:br>
              <a:rPr lang="en-US" altLang="zh-CN" dirty="0" smtClean="0"/>
            </a:br>
            <a:r>
              <a:rPr lang="en-US" altLang="zh-CN" dirty="0" smtClean="0"/>
              <a:t>36-40 BDGEA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41-45 ADBCB</a:t>
            </a:r>
            <a:br>
              <a:rPr lang="en-US" altLang="zh-CN" dirty="0" smtClean="0"/>
            </a:br>
            <a:r>
              <a:rPr lang="en-US" altLang="zh-CN" dirty="0" smtClean="0"/>
              <a:t>46-50 CDADA</a:t>
            </a:r>
            <a:br>
              <a:rPr lang="en-US" altLang="zh-CN" dirty="0" smtClean="0"/>
            </a:br>
            <a:r>
              <a:rPr lang="en-US" altLang="zh-CN" dirty="0" smtClean="0"/>
              <a:t>51-55 BADBB</a:t>
            </a:r>
            <a:br>
              <a:rPr lang="en-US" altLang="zh-CN" dirty="0" smtClean="0"/>
            </a:br>
            <a:r>
              <a:rPr lang="en-US" altLang="zh-CN" dirty="0" smtClean="0"/>
              <a:t>56-60 CDBAC</a:t>
            </a:r>
            <a:br>
              <a:rPr lang="en-US" altLang="zh-CN" dirty="0" smtClean="0"/>
            </a:br>
            <a:r>
              <a:rPr lang="en-US" altLang="zh-CN" dirty="0" smtClean="0"/>
              <a:t> 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75856" y="404664"/>
            <a:ext cx="8229600" cy="4525963"/>
          </a:xfrm>
        </p:spPr>
        <p:txBody>
          <a:bodyPr>
            <a:noAutofit/>
          </a:bodyPr>
          <a:lstStyle/>
          <a:p>
            <a:r>
              <a:rPr lang="en-US" altLang="zh-CN" dirty="0" smtClean="0"/>
              <a:t>61 with</a:t>
            </a:r>
          </a:p>
          <a:p>
            <a:r>
              <a:rPr lang="en-US" altLang="zh-CN" dirty="0" smtClean="0"/>
              <a:t>62 listening</a:t>
            </a:r>
          </a:p>
          <a:p>
            <a:r>
              <a:rPr lang="en-US" altLang="zh-CN" dirty="0" smtClean="0"/>
              <a:t>63 satisfied</a:t>
            </a:r>
          </a:p>
          <a:p>
            <a:r>
              <a:rPr lang="en-US" altLang="zh-CN" dirty="0" smtClean="0"/>
              <a:t>64 but/while</a:t>
            </a:r>
          </a:p>
          <a:p>
            <a:r>
              <a:rPr lang="en-US" altLang="zh-CN" dirty="0" smtClean="0"/>
              <a:t>65 an</a:t>
            </a:r>
          </a:p>
          <a:p>
            <a:r>
              <a:rPr lang="en-US" altLang="zh-CN" dirty="0" smtClean="0"/>
              <a:t>66 who </a:t>
            </a:r>
          </a:p>
          <a:p>
            <a:r>
              <a:rPr lang="en-US" altLang="zh-CN" dirty="0" smtClean="0"/>
              <a:t>67 to do </a:t>
            </a:r>
          </a:p>
          <a:p>
            <a:r>
              <a:rPr lang="en-US" altLang="zh-CN" dirty="0" smtClean="0"/>
              <a:t>68 has finished</a:t>
            </a:r>
          </a:p>
          <a:p>
            <a:r>
              <a:rPr lang="en-US" altLang="zh-CN" dirty="0" smtClean="0"/>
              <a:t>69 if/whether</a:t>
            </a:r>
          </a:p>
          <a:p>
            <a:r>
              <a:rPr lang="en-US" altLang="zh-CN" dirty="0" smtClean="0"/>
              <a:t>70 immediately</a:t>
            </a:r>
          </a:p>
          <a:p>
            <a:endParaRPr lang="en-US" altLang="zh-CN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24</Words>
  <Application>Microsoft Office PowerPoint</Application>
  <PresentationFormat>全屏显示(4:3)</PresentationFormat>
  <Paragraphs>11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21-25 DABDB 26-30 ACBCC 31-35 ACDBB 36-40 BDGEA 41-45 ADBCB 46-50 CDADA 51-55 BADBB 56-60 CDBAC  </vt:lpstr>
      <vt:lpstr>幻灯片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21-25 DABDB 26-30 ACBCC 31-35 ACDBB 36-40 BDGEA 41-45 ADBCB 46-50 CDADA 51-55 BADBB 56-60 CDBAC  </dc:title>
  <dc:creator>USER</dc:creator>
  <cp:lastModifiedBy>USER</cp:lastModifiedBy>
  <cp:revision>1</cp:revision>
  <dcterms:created xsi:type="dcterms:W3CDTF">2015-09-13T23:32:09Z</dcterms:created>
  <dcterms:modified xsi:type="dcterms:W3CDTF">2015-09-13T23:35:42Z</dcterms:modified>
</cp:coreProperties>
</file>