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716" r:id="rId3"/>
    <p:sldId id="721" r:id="rId4"/>
    <p:sldId id="722" r:id="rId5"/>
    <p:sldId id="723" r:id="rId6"/>
    <p:sldId id="724" r:id="rId7"/>
    <p:sldId id="725" r:id="rId8"/>
    <p:sldId id="726" r:id="rId9"/>
    <p:sldId id="727" r:id="rId10"/>
    <p:sldId id="728" r:id="rId11"/>
    <p:sldId id="729" r:id="rId12"/>
    <p:sldId id="730" r:id="rId13"/>
    <p:sldId id="717" r:id="rId14"/>
    <p:sldId id="731" r:id="rId15"/>
    <p:sldId id="732" r:id="rId16"/>
    <p:sldId id="742" r:id="rId17"/>
    <p:sldId id="743" r:id="rId18"/>
    <p:sldId id="733" r:id="rId19"/>
    <p:sldId id="734" r:id="rId20"/>
    <p:sldId id="735" r:id="rId21"/>
    <p:sldId id="736" r:id="rId22"/>
    <p:sldId id="744" r:id="rId23"/>
    <p:sldId id="737" r:id="rId24"/>
    <p:sldId id="738" r:id="rId25"/>
    <p:sldId id="739" r:id="rId26"/>
    <p:sldId id="740" r:id="rId27"/>
    <p:sldId id="718" r:id="rId28"/>
    <p:sldId id="719" r:id="rId29"/>
    <p:sldId id="720" r:id="rId30"/>
    <p:sldId id="745" r:id="rId31"/>
    <p:sldId id="381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246" y="-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13.xml"/><Relationship Id="rId4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8493" y="2124462"/>
            <a:ext cx="4673074" cy="1110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探究题题组训练</a:t>
            </a:r>
            <a:endParaRPr lang="en-US" altLang="zh-CN" sz="5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6147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222458" y="568598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天主教还是新教。你是否又能想到，这份动人的遗嘱的最后并没有玛格丽特的签名，只有一把钩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玛格丽特从来没有读过书写过字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！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当新奥尔良的人们得知玛格丽特去世的消息后，他们说：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她是所有无父无母的小孩的母亲，是所有无朋无友的人们的朋友。她拥有比学校所能教授的更高的智慧。我们不能忘了她。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9431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308011" y="915566"/>
            <a:ext cx="8512738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于是，人们按照玛格丽特惯常的打扮给她塑了座雕像。这座雕像一直保留到了今天，为了纪念爱，纪念普通的玛格丽特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霍革赫瑞所蕴藏的力量，纪念新奥尔良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0810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222458" y="576218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请参考文章开头和结尾部分的内容探究作者的创作意图。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(1)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通过玛格丽特的事迹说明，普通人也可以成为历史上的伟大人物，也可以创造伟大人生价值</a:t>
            </a:r>
            <a:r>
              <a:rPr lang="zh-CN" altLang="zh-CN" sz="26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爱是一种伟大的力量，可以创造奇迹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作者颂扬了玛格丽特的爱的伟大，提倡像她那样用爱改变世界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伟人的追求和坚持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品格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人生智慧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等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可以成就伟大的人生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05925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9039" y="5914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二、综合题组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绿染戈壁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西安出发西行，车驶入甘肃境内，公路两边就是又浓又密的柳树。这种柳，是西北高原常见的旱柳，它树身高大，树干挺直，如松如杨，而枝叶却柔密浓厚。每一棵树就像一个突然从地心涌出的绿色喷泉，茂盛的枝叶冲出地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36809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37698" y="597054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射向天空，然后再四散垂落，泼洒到路的两边。远远望去连绵不断，又像是两道结实的堤坝，我们的车子夹行其中，好像永远也逃不出这绿的围堵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indent="660400"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左宗棠是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1869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月沿着我们今天走的这条路进入甘肃的。左宗棠止步于举人，此后三次参加会试，三考不中便无心再去读枯涩的经书，而是在乡下边种地边研究农桑、水利等实用之学，后因太平天国乱起，就随曾国藩办湘军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93514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6146" y="568598"/>
            <a:ext cx="8858389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1866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年甘肃出现回民起义时，左正在福建办船政，建海军，对付东南的外敌。朝中无人，同治皇帝只好拆东墙补西墙，急召他赴西北平叛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9316" y="2373828"/>
            <a:ext cx="8784409" cy="24209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宗棠在西北的政治、军事建树历史自有公论。但他到西北后，发现这里的危机不只是政治腐败、军事瘫痪，还有生态的恶劣和耕作习惯的落后。大军所过之处全是不毛的荒山、无垠的黄沙、裸露的戈壁、洪水冲刷过后的沟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3042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698" y="570200"/>
            <a:ext cx="8441645" cy="23991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与江南的青山绿水、稻丰鱼肥形成强烈的反差。左宗棠隐居乡间时曾躬耕陇亩，准备种田教书，终老乡下。但是命运却把他推向西北，让他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达则兼济天下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，兼顾西北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247" y="2386206"/>
            <a:ext cx="864750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面对赤地千里，他干的第一件事就是栽树，这当然是结合战争的需要，但古往今来西北不知几多战事，而栽树将军又有几人？用兵西北先要修路，左宗棠修的路宽三到十丈，东起陕西的潼关，横穿甘肃的河西走廊，旁出宁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4427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247" y="570766"/>
            <a:ext cx="8647507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青海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，到新疆哈密，再分别延至南疆北疆。穿戈壁，翻天山，全长三四千里，后人尊称为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左公大道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1871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月左下令栽树，有路必有树，路旁最少栽一行，多至四五行。这是为巩固路基，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限戎马之足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，为路人提供阴凉。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左对种树是真有兴趣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，真去研究，躬身参与，强力推行。他先选树种，认为西北植树应以杨、榆、柳为主。河西天寒，多种杨；陇东温和，多种柳，凡军队扎营之处都要栽树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572205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4279" y="626607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他还把种树的好处编印成册，广为宣传，又颁布各种规章保护树木。史载左宗棠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严令以种树为急务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相檄各防军夹道植树，意为居民取材，用庇行人，以复承平景象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。左每到一地必视察营旁是否种树。在他的带领下，各营军官竞相种树，一时成为风气。现在甘肃平凉仍存有一块《威武军各营频年种树记》碑，详细记录了当时各营种树的情景。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48733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4279" y="57621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左宗棠在西北到底种了多少树，很难有确切的数字。他在光绪六年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(1880)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奏折中称，只自陕西长武到甘肃会宁县东门六百里，就种活二十六万四千多棵树，其中柳湖有一千二百多棵。再加上甘肃其余各州约有四十万棵，还有在河西走廊和新疆种的树，总数在一二百万棵之多。而当时左指挥的部队大约是十二万人，合每人种树十多棵。中国西北自秦以来共有三条著名的大道。一是秦始皇统一中国后修的驰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05107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222458" y="576218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一、对点题组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她是美国第一座女人雕像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莎拉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科恩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布赖恩特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你是否去过美丽的新奥尔良？当地人一定会领你去满是银行、商店和酒店的老城区，一定会领你去看看一个小广场上面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1884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年塑的一个雕像。雕像塑的是一位女士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5" action="ppaction://hlinksldjump"/>
          </p:cNvPr>
          <p:cNvSpPr txBox="1"/>
          <p:nvPr/>
        </p:nvSpPr>
        <p:spPr>
          <a:xfrm>
            <a:off x="5508104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5861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4279" y="560978"/>
            <a:ext cx="8770682" cy="30212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二是唐代的丝绸之路；三就是左宗棠开辟的这条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左公绿柳之路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，民国时期和新中国成立后的西北公路建设基本上是沿用这个路基。三千里大道，百万棵绿柳，这在荒凉的西北是何等壮观的景色，它注定要成为西北开发史上的丰碑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3643" y="2964282"/>
            <a:ext cx="8647507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兵者，杀气也。向来手握兵权的人多以杀人为功、毁城为乐，项羽烧秦宫，黄巢烧长安，前朝文明尽毁于一旦。他们能掀起造反的万丈狂澜，却迈不过政权建设这道门槛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51740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4279" y="987574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只有少数有远见的政治家才会在战火弥漫的同时就播撒建设的种子，随着硝烟的退去便显出生命的绿色。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	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r">
              <a:lnSpc>
                <a:spcPct val="150000"/>
              </a:lnSpc>
            </a:pP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摘编自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日《人民日报》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6658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4279" y="627534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相关链接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indent="66040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长夫人等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指后勤人员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不得在外砍柴。但屋边、庙边、祠堂边、坟边、园内竹林及崇木树，概不准砍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indent="66040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左宗棠《楚军营制》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</a:p>
          <a:p>
            <a:pPr indent="660400" algn="dist">
              <a:lnSpc>
                <a:spcPct val="150000"/>
              </a:lnSpc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马夫宜看守马匹，切不可践食百姓生芽。如践食百姓生芽，无论何营人见，即将马匹牵至该营禀报，该营营官即将马夫口粮钱拿出四百立赏送马之人，再查明践食若干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5594169" y="72956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9294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9039" y="830778"/>
            <a:ext cx="8770682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值钱若干，亦拿马夫之钱赔偿。如下次再犯将马夫重责二百，加倍处罚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					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左宗棠《楚军营制》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 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左宗棠的同乡及幕僚杨昌浚，应邀西行，见道旁柳树成林，也有七绝一首：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大相筹边未肯还，湖湘子弟满天山。新栽杨柳三千里，引得春风渡玉关。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5594169" y="72956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5757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4279" y="5533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下列对材料有关内容的分析和概括，最恰当的两项是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左宗棠在福建办船政，建海军，对付东南的外敌，而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同治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皇帝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又急召他赴西北平叛，可见左宗棠当时在清廷已有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无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替代的地位。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左宗棠被朝廷差遣到西北，却发现那里大有用武之地，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于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在政治、军事上颇有建树，在其他很多方面成就也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都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5594169" y="72956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4186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2806" y="560978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左宗棠原本志在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穷则独善其身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，躬耕陇亩，种田教书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又不得不接受命运的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安排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赶赴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西北以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达则兼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济天下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左宗棠最初下令种树，是为了巩固路基，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限戎马之足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路人提供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阴凉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没有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想到树木成林，绵延成片，泽被后世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自古以来，手握兵权的人多以杀人为功；但左宗棠却在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用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时极力改善西北的生态环境，显现出其远见卓识与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人文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情怀。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5594169" y="72956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0694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4279" y="560978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已有无人替代的地位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分析偏离原文相关语句的意旨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原本志在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概括不当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最初下令种树，是为了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没有想到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分析有误。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BE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5594169" y="72956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05925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4279" y="56097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本文开头一段在全文中有何作用？请简要赏析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以此引出传主，能给人鲜明突出的印象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诗意地评价左公当年种树的深远影响和巨大意义，寄寓作者无限的崇敬之情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设置悬念，吸引读者关注后文，从而引导读者深刻把握文章的主旨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5594169" y="72956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05925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4279" y="56097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文中说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左对种树是真有兴趣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，左公的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兴趣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体现在哪些方面？请结合文本简要分析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选准树种，因地制宜种植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宣传种树的意义，颁布护林措施，并严格执行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种树是他巡视地方的必选对象，从而引领出一股种树护林的良好风气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6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57545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4279" y="56859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左公种树取得巨大的成功而泽被后世，其中的原因有哪些？请结合上述材料，谈谈你的看法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科举受阻，转而研究农桑水利等实用之学，让他获得一种观照外物的特殊视角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早年在江南生活，那里的生态环境给他留下深刻的印象，而西北荒凉荒寒荒漠化的环境，与其形成巨大反差，刺激他产生改变环境的愿望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6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3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17470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222458" y="547906"/>
            <a:ext cx="8683844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她坐在椅子里手揽着一个小孩。这位女士一点也不漂亮，她穿着一双厚厚的普通的鞋子，朴素的衣服、披肩和太阳帽。她有些矮胖，长着一张爱尔兰的方块脸。但是，她望着你的眼神，就好像你的母亲望着你一样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你或许想不到，这是美国第一座为女人而塑的雕像。即使是在欧洲，女人的塑像也不多，仅有的少数也是些美丽而富贵的女王公主。所以，你可以看到新奥尔良的这座雕像是多么的不同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73438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37698" y="778535"/>
            <a:ext cx="8683844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他对种树是真有兴趣，真去研究，躬身参与，强力推行；</a:t>
            </a:r>
            <a:endParaRPr lang="en-US" altLang="zh-CN" sz="2600" kern="100" dirty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作为一个政治家，他是非常有远见的，正是这种远见，让他的作为具有深远而积极的影响。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3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85574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94279" y="453038"/>
            <a:ext cx="8770682" cy="47168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这座雕像的主人名叫玛格丽特，全名是玛格丽特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霍革赫瑞。不过，新奥尔良没有人这样记她的全名；当你想起你某个最亲密的姐妹时，想到的也不是她的全名吧。是的，他们就叫她玛格丽特。下面就是她的故事，以及人们为什么要为她塑一座雕像来永久地纪念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玛格丽特还在襁褓里的时候，她的父母就去世了。后来，一对与她父母一样贫困但和善的年轻夫妇收养了她。在养父母的照料下，玛格丽特慢慢地长大了，成了家，有了自己的小孩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93728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63799" y="559663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可是没过多久，她的丈夫就去世了，小孩也死了。玛格丽特在这个世界上成了孤零零的一人。她很贫穷，但是她很坚强，知道应该怎样工作养活自己。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玛格丽特在洗衣房起早贪黑地烫衣服。每天她在窗旁工作都可以看到窗外孤儿院的小孩劳动、嬉戏。不久，一场恶疾肆虐当地，许多父母因此丧生。急剧增多的孤儿让孤儿院负担不过来了。他们现在需要一个好帮手，需要得到帮助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06681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214838" y="456466"/>
            <a:ext cx="8683844" cy="47168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大概根本想不到，一个在洗衣房工作的贫苦女人会向他们大施援手。对，就是玛格丽特。她跑到孤儿院对负责的修女说，她将从每月的薪水中拿出一部分来资助孤儿院，并且会不时过来帮帮他们的忙。玛格丽特开始更加卖力地工作，不久她的积蓄就有了余额。她把它们拿出来买了两头奶牛和一辆送鲜奶的小车。玛格丽特开始每天沿街送奶，她边送牛奶边向一些酒店和富贵人家乞讨一些他们吃剩的食物，然后把食物带回给孤儿院饥饿的小孩。在最艰难的那段日子，这点食物就是孩子们所有的干粮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9064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86659" y="5914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玛格丽特每月的收入都会有一部分捐助孤儿院。几年之后，由于玛格丽特的努力和精细，她的收入日渐增多起来，也买了更多的奶牛。玛格丽特还用她的积蓄建起了一座房子给孤儿院收养的弃婴，她把这座房子称作她的婴儿房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又过了一段时间，玛格丽特买下了一间面包房，当上了面包房的老板。这样玛格丽特每天送牛奶的时候也送面包，她仍然将她收入的一部分送到孤儿院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02280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207218" y="507638"/>
            <a:ext cx="8683844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接着，南北战争开始了。在那段混乱而恐惧的日子里，玛格丽特仍然坚持着每天送牛奶和面包，而且她总有足够多的干粮给饥饿的士兵和她的孩子。条件虽然艰苦，玛格丽特还是攒下了不少钱。战争一结束，她就买下了一个蒸汽厂，用蒸汽来烤她的面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di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现在，这个城里的每个人都知道了玛格丽特。所有的小孩都喜爱她，所有的商人都为她骄傲。贫苦的人们都跑来向她讨主意。玛格丽特就经常穿着一件印花布的长衣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90636"/>
              </p:ext>
            </p:extLst>
          </p:nvPr>
        </p:nvGraphicFramePr>
        <p:xfrm>
          <a:off x="381908" y="85780"/>
          <a:ext cx="865459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918"/>
                <a:gridCol w="1730918"/>
                <a:gridCol w="1730918"/>
                <a:gridCol w="1730918"/>
                <a:gridCol w="1730918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265448" y="612294"/>
            <a:ext cx="8597865" cy="421346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披着披肩，坐在她办公室的门口，对每一个人都和言细语，无论富贵还是贫穷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660400"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日子一天一天过去，有一天玛格丽特撒手离去了。读她遗嘱的时候，人们惊奇地发现：尽管这么多年以来，玛格丽特一直在不间断地捐助他人，她仍攒下了不少的钱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万美元。玛格丽特把这笔钱留给了这个城里的每一家孤儿院，不管里面孤儿的肤色是黑还是白，是信犹太教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91563" y="81950"/>
            <a:ext cx="170965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2113119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850277" y="89570"/>
            <a:ext cx="1719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5574757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6" action="ppaction://hlinksldjump"/>
          </p:cNvPr>
          <p:cNvSpPr txBox="1"/>
          <p:nvPr/>
        </p:nvSpPr>
        <p:spPr>
          <a:xfrm>
            <a:off x="7312935" y="81950"/>
            <a:ext cx="172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3845</TotalTime>
  <Words>2542</Words>
  <Application>Microsoft Office PowerPoint</Application>
  <PresentationFormat>全屏显示(16:9)</PresentationFormat>
  <Paragraphs>228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448</cp:revision>
  <dcterms:created xsi:type="dcterms:W3CDTF">2014-12-15T01:46:29Z</dcterms:created>
  <dcterms:modified xsi:type="dcterms:W3CDTF">2015-04-16T06:23:52Z</dcterms:modified>
</cp:coreProperties>
</file>