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716" r:id="rId3"/>
    <p:sldId id="725" r:id="rId4"/>
    <p:sldId id="751" r:id="rId5"/>
    <p:sldId id="752" r:id="rId6"/>
    <p:sldId id="753" r:id="rId7"/>
    <p:sldId id="754" r:id="rId8"/>
    <p:sldId id="591" r:id="rId9"/>
    <p:sldId id="592" r:id="rId10"/>
    <p:sldId id="593" r:id="rId11"/>
    <p:sldId id="721" r:id="rId12"/>
    <p:sldId id="728" r:id="rId13"/>
    <p:sldId id="595" r:id="rId14"/>
    <p:sldId id="732" r:id="rId15"/>
    <p:sldId id="733" r:id="rId16"/>
    <p:sldId id="734" r:id="rId17"/>
    <p:sldId id="735" r:id="rId18"/>
    <p:sldId id="736" r:id="rId19"/>
    <p:sldId id="755" r:id="rId20"/>
    <p:sldId id="756" r:id="rId21"/>
    <p:sldId id="597" r:id="rId22"/>
    <p:sldId id="722" r:id="rId23"/>
    <p:sldId id="758" r:id="rId24"/>
    <p:sldId id="759" r:id="rId25"/>
    <p:sldId id="760" r:id="rId26"/>
    <p:sldId id="761" r:id="rId27"/>
    <p:sldId id="599" r:id="rId28"/>
    <p:sldId id="600" r:id="rId29"/>
    <p:sldId id="602" r:id="rId30"/>
    <p:sldId id="745" r:id="rId31"/>
    <p:sldId id="746" r:id="rId32"/>
    <p:sldId id="604" r:id="rId33"/>
    <p:sldId id="605" r:id="rId34"/>
    <p:sldId id="720" r:id="rId35"/>
    <p:sldId id="749" r:id="rId36"/>
    <p:sldId id="750" r:id="rId37"/>
    <p:sldId id="762" r:id="rId38"/>
    <p:sldId id="763" r:id="rId39"/>
    <p:sldId id="764" r:id="rId40"/>
    <p:sldId id="765" r:id="rId41"/>
    <p:sldId id="381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7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slide" Target="slide13.xml"/><Relationship Id="rId11" Type="http://schemas.openxmlformats.org/officeDocument/2006/relationships/oleObject" Target="../embeddings/oleObject1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3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slide" Target="slide13.xml"/><Relationship Id="rId11" Type="http://schemas.openxmlformats.org/officeDocument/2006/relationships/oleObject" Target="../embeddings/oleObject7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4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8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slide" Target="slide13.xml"/><Relationship Id="rId11" Type="http://schemas.openxmlformats.org/officeDocument/2006/relationships/oleObject" Target="../embeddings/oleObject8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5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slide" Target="slide13.xml"/><Relationship Id="rId11" Type="http://schemas.openxmlformats.org/officeDocument/2006/relationships/oleObject" Target="../embeddings/oleObject9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6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slide" Target="slide13.xml"/><Relationship Id="rId11" Type="http://schemas.openxmlformats.org/officeDocument/2006/relationships/oleObject" Target="../embeddings/oleObject10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7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slide" Target="slide13.xml"/><Relationship Id="rId11" Type="http://schemas.openxmlformats.org/officeDocument/2006/relationships/oleObject" Target="../embeddings/oleObject11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8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slide" Target="slide13.xml"/><Relationship Id="rId11" Type="http://schemas.openxmlformats.org/officeDocument/2006/relationships/oleObject" Target="../embeddings/oleObject12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8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2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slide" Target="slide13.xml"/><Relationship Id="rId11" Type="http://schemas.openxmlformats.org/officeDocument/2006/relationships/oleObject" Target="../embeddings/oleObject2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9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slide" Target="slide13.xml"/><Relationship Id="rId11" Type="http://schemas.openxmlformats.org/officeDocument/2006/relationships/oleObject" Target="../embeddings/oleObject3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0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slide" Target="slide13.xml"/><Relationship Id="rId11" Type="http://schemas.openxmlformats.org/officeDocument/2006/relationships/oleObject" Target="../embeddings/oleObject4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1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slide" Target="slide13.xml"/><Relationship Id="rId11" Type="http://schemas.openxmlformats.org/officeDocument/2006/relationships/oleObject" Target="../embeddings/oleObject5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12.emf"/><Relationship Id="rId3" Type="http://schemas.openxmlformats.org/officeDocument/2006/relationships/slide" Target="slide2.xml"/><Relationship Id="rId7" Type="http://schemas.openxmlformats.org/officeDocument/2006/relationships/slide" Target="slide21.xml"/><Relationship Id="rId12" Type="http://schemas.openxmlformats.org/officeDocument/2006/relationships/package" Target="../embeddings/Microsoft_Word___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slide" Target="slide13.xml"/><Relationship Id="rId11" Type="http://schemas.openxmlformats.org/officeDocument/2006/relationships/oleObject" Target="../embeddings/oleObject6.bin"/><Relationship Id="rId5" Type="http://schemas.openxmlformats.org/officeDocument/2006/relationships/slide" Target="slide10.xml"/><Relationship Id="rId10" Type="http://schemas.openxmlformats.org/officeDocument/2006/relationships/slide" Target="slide32.xml"/><Relationship Id="rId4" Type="http://schemas.openxmlformats.org/officeDocument/2006/relationships/slide" Target="slide8.xml"/><Relationship Id="rId9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899" y="2540164"/>
            <a:ext cx="5519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en-US" altLang="zh-CN" sz="48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48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301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197" y="570766"/>
            <a:ext cx="876929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李士谦侍奉母亲以孝闻名，后来母亲去世，服丧时消瘦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剩下一副骨架。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赵郡王睿以德行举荐他，他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借口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而不接受。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李士谦遵循孔子、荀子重黍稷的习俗，每逢社日先摆上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米饭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。前来聚会的亲朋从士谦身上看到了君子的德行，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805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114" y="820698"/>
            <a:ext cx="876929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李士谦虽家境殷实，但厉行节俭，在乡里扶危救困，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甚至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有过失的人他也极尽体恤之心。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李士谦为人处世多积阴德。他把阴德比作耳鸣，意思是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只能心知，不足为外人道也，这反映了他高尚的道德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范。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6" y="730742"/>
            <a:ext cx="8682466" cy="241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原文所述事件为：每到社祭日，李氏家族一定举行大宴，竭尽欢乐。曾经有一次在士谦住所聚会，面前满是丰盛的食物，士谦却先为堂房亲属摆出了黄米。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368" y="555526"/>
            <a:ext cx="877068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其家僮尝执盗粟者，士谦慰谕之曰：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穷困所致，义无相责。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遽令放之。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乡人条其行状，诣尚书省请先生之谥，事寝不行，遂相与树碑于墓。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dirty="0">
                <a:latin typeface="Times New Roman"/>
                <a:ea typeface="华文细黑"/>
              </a:rPr>
              <a:t>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005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08" y="707475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他的家僮曾经抓住偷他家粮食的人，士谦却宽慰那人说：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穷困致使你这样，从道理上讲不应该责备你。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叫人马上将其放了。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同乡人整理了他的事迹，到尚书省请求先生的谥号，事情后来被搁置不提，于是大家共同在他的墓前竖立了碑。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813" y="604674"/>
            <a:ext cx="874913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士谦，字子约，是赵郡平棘人。幼年丧父，因侍奉母亲孝顺而闻名。十二岁时，北魏广平王元赞征召为开府参军事。后来母亲去世，服丧时消瘦得只剩下一副骨架。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赵郡王高睿以德行科举荐他，他借口有病而不接受。和士开也看重他的名望，要劝说朝廷把他提拔为国子祭酒。士谦知道后，竭力推辞，得以作罢。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52" y="521618"/>
            <a:ext cx="883663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李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家是豪门望族，每年到春秋两个社祭日，一定举行大宴，竭尽欢乐，人人大醉，喧闹不堪。曾经有一次在士谦住所聚会，面前满是丰盛的食物，士谦却先为堂房亲属摆出了黄米，对众人说：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孔子称黄米为五谷之长，荀卿也说吃东西先吃黄米、小米，古人所崇尚的东西，难道能违背吗？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老少都严肃起来，退席后相互说：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见到君子以后，才发现我们这些人的道德不够高尚。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士谦家里财富很多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032" y="530498"/>
            <a:ext cx="8836630" cy="421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对待自身很节俭，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常常致力于救济施舍。家乡有无力办丧事的人家，士谦就赶过去，缺多少供应多少。有兄弟间分财产不均，以致互相诉讼的，士谦听说后，就拿出自己的财产，补给分得少的，使他和分得多的相等，兄弟惭愧恐惧，相互推让，终于成了善人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有一次别人的牛闯进他家田里去，士谦把它牵到荫凉处饲养，比主人饲养得还好。望见有人偷割他家的庄稼，他就不出声地躲开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他的家僮曾经抓住偷他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家</a:t>
            </a:r>
            <a:endParaRPr lang="en-US" altLang="zh-CN" sz="2600" dirty="0">
              <a:solidFill>
                <a:prstClr val="black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272" y="448846"/>
            <a:ext cx="8836630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粮食的人，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士谦却宽慰那人说：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穷困致使你这样，从道理上讲不应该责备你。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叫人马上将其放了。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后来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李士谦拿出几千石粮食，借贷给同乡人，正赶上收成不好，借贷人家无法偿还，都来表示道歉。士谦说：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我家的余粮，本来就是打算救济用的，哪里是为求利的呢！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于是叫来所有的借债人，为他们摆设酒食，当着大家烧了借契，说：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债了结啦，请不要放在心上了。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让大家放心离开。第二年大丰收，借债人家争着来偿还，士谦拒绝了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89" y="505591"/>
            <a:ext cx="8924996" cy="450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一点儿也没收下。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一年又遇上饥荒，很多人都死了，李士谦又用尽他家所有的钱，买来米做成了粥供给那些受饥饿的人，依靠他而生存下来的人数以万计。到春天，又拿出粮种，分给贫穷人家。赵郡的农民感激他，抚摩自己的子孙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这是李参军留下来的恩惠啊。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有人对李士谦说：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您的阴德多。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士谦说：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所谓阴德是什么？就像耳鸣，只有自己听到，别人都不知道。现在我所做的，您都知道了，哪里算什么阴德！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49888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0502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TextBox 76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07551"/>
              </p:ext>
            </p:extLst>
          </p:nvPr>
        </p:nvGraphicFramePr>
        <p:xfrm>
          <a:off x="130175" y="624523"/>
          <a:ext cx="886142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文档" r:id="rId12" imgW="8866875" imgH="4162964" progId="Word.Document.12">
                  <p:embed/>
                </p:oleObj>
              </mc:Choice>
              <mc:Fallback>
                <p:oleObj name="文档" r:id="rId12" imgW="8866875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175" y="624523"/>
                        <a:ext cx="8861425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89" y="774740"/>
            <a:ext cx="892499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皇八年，士谦死在家中，当时六十六岁。赵郡的男男女女听说了，无不流着泪说：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我们这些人不死，反而让李参军死了！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聚集在葬礼上的有一万多人。同乡人整理了他的事迹，到尚书省请求先生的谥号，事情后来被搁置不提，于是大家共同在他的墓前竖立了碑。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74463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482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39513"/>
              </p:ext>
            </p:extLst>
          </p:nvPr>
        </p:nvGraphicFramePr>
        <p:xfrm>
          <a:off x="473075" y="525463"/>
          <a:ext cx="8343900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文档" r:id="rId12" imgW="8345255" imgH="4484821" progId="Word.Document.12">
                  <p:embed/>
                </p:oleObj>
              </mc:Choice>
              <mc:Fallback>
                <p:oleObj name="文档" r:id="rId12" imgW="8345255" imgH="44848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3075" y="525463"/>
                        <a:ext cx="8343900" cy="447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9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95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66289"/>
              </p:ext>
            </p:extLst>
          </p:nvPr>
        </p:nvGraphicFramePr>
        <p:xfrm>
          <a:off x="274638" y="769938"/>
          <a:ext cx="8396287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文档" r:id="rId12" imgW="8395591" imgH="4028059" progId="Word.Document.12">
                  <p:embed/>
                </p:oleObj>
              </mc:Choice>
              <mc:Fallback>
                <p:oleObj name="文档" r:id="rId12" imgW="8395591" imgH="40280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638" y="769938"/>
                        <a:ext cx="8396287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0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5959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33052"/>
              </p:ext>
            </p:extLst>
          </p:nvPr>
        </p:nvGraphicFramePr>
        <p:xfrm>
          <a:off x="236538" y="601663"/>
          <a:ext cx="8382000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文档" r:id="rId12" imgW="8388034" imgH="4382352" progId="Word.Document.12">
                  <p:embed/>
                </p:oleObj>
              </mc:Choice>
              <mc:Fallback>
                <p:oleObj name="文档" r:id="rId12" imgW="8388034" imgH="4382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6538" y="601663"/>
                        <a:ext cx="8382000" cy="437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6803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75098"/>
              </p:ext>
            </p:extLst>
          </p:nvPr>
        </p:nvGraphicFramePr>
        <p:xfrm>
          <a:off x="160338" y="655638"/>
          <a:ext cx="88011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文档" r:id="rId12" imgW="8806009" imgH="4162964" progId="Word.Document.12">
                  <p:embed/>
                </p:oleObj>
              </mc:Choice>
              <mc:Fallback>
                <p:oleObj name="文档" r:id="rId12" imgW="8806009" imgH="4162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338" y="655638"/>
                        <a:ext cx="8801100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2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7870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07573"/>
              </p:ext>
            </p:extLst>
          </p:nvPr>
        </p:nvGraphicFramePr>
        <p:xfrm>
          <a:off x="228600" y="1036638"/>
          <a:ext cx="870267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文档" r:id="rId12" imgW="8712731" imgH="2775190" progId="Word.Document.12">
                  <p:embed/>
                </p:oleObj>
              </mc:Choice>
              <mc:Fallback>
                <p:oleObj name="文档" r:id="rId12" imgW="8712731" imgH="27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" y="1036638"/>
                        <a:ext cx="8702675" cy="272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0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52501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650052"/>
              </p:ext>
            </p:extLst>
          </p:nvPr>
        </p:nvGraphicFramePr>
        <p:xfrm>
          <a:off x="266700" y="677863"/>
          <a:ext cx="8702675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文档" r:id="rId12" imgW="8712731" imgH="3468897" progId="Word.Document.12">
                  <p:embed/>
                </p:oleObj>
              </mc:Choice>
              <mc:Fallback>
                <p:oleObj name="文档" r:id="rId12" imgW="8712731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" y="677863"/>
                        <a:ext cx="8702675" cy="337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87132" y="3894182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会：适逢。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144" y="66563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39" y="58943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以下六句话，分别编为四组，都能表现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癖之误人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日携棋酒，游林丘间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自晨至于日昃，不遑溲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父愤悒赍恨而死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促其年寿，罚入饿鬼狱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不意中道迁延，大愆限期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徒令九泉下，有长死不生之弈鬼也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②⑤⑥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③④⑥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295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4694" y="877466"/>
            <a:ext cx="872033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是说害死父亲，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是说缩减寿数，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是说永不超生。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608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8" y="710352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下列对原文有关内容的分析和概括，不正确的一项是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书生爱棋成癖，家产荡尽，父亲气死，他也不知悔改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最后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被阎王减了寿数，罚进饿鬼狱。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书生虽然酷爱下棋，但棋艺不精，与扬州督同将军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梁公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客人下棋时，屡战屡败，最后只好跪地求饶。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6080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901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23521"/>
              </p:ext>
            </p:extLst>
          </p:nvPr>
        </p:nvGraphicFramePr>
        <p:xfrm>
          <a:off x="366395" y="662017"/>
          <a:ext cx="84883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文档" r:id="rId12" imgW="8487000" imgH="4376946" progId="Word.Document.12">
                  <p:embed/>
                </p:oleObj>
              </mc:Choice>
              <mc:Fallback>
                <p:oleObj name="文档" r:id="rId12" imgW="8487000" imgH="43769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6395" y="662017"/>
                        <a:ext cx="8488363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59" y="702732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梁公对书生以礼相待，起初以为他只是个爱好下棋的穷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，直到他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即地而灭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后，梁公才渐渐明白他原来是鬼。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书生在阴间时本来有个赎罪转生的机会，可他沉迷弈棋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了给东岳泰山凤楼写碑记的期限，最后落得个永世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超生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的下场。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928" y="907946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书生跪在梁公面前是乞求梁公叫勾魂吏马成不要用绳索捆他的脖子，而非因为输棋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跪地求饶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899" y="771550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辄逾垣出，窃引空处，与弈者狎。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阎摩王以书生不德，促其年寿，罚入饿鬼狱。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201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5867" y="710903"/>
            <a:ext cx="864750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他却跳墙出来，偷偷地跑到空地方，与下棋的人亲近。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关键词：窃、狎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阎王因为书生品行不端，减了他的寿数，罚他进饿鬼狱。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关键词：德、促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114" y="691922"/>
            <a:ext cx="872033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0000FF"/>
                </a:solidFill>
                <a:latin typeface="华文细黑"/>
                <a:ea typeface="华文细黑"/>
                <a:cs typeface="Times New Roman"/>
              </a:rPr>
              <a:t>参考译文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扬州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督同将军梁公，罢任后在乡间闲居，每日带着围棋和美酒，在郊野游玩。适逢九月九日登高，与朋友对弈。忽然有个人走了过来，在棋局边徘徊，观看两人下棋，不忍离去。只见他样子贫寒俭朴，穿着一身缝满补丁的旧衣裳，然而气度温文尔雅，有文士之风。梁公对他表示敬意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5372" y="755383"/>
            <a:ext cx="8807536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他才坐下。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那人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更加谦逊。梁公指着棋盘对他说：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先生一定精于此道，何不跟客人对一局呢？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他谦让推辞了半天，才开始对局。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一局下完他输了，神情懊丧，像是仍然不愿停手。又下了一局又输了，越发羞惭懊恼。请他喝酒，他也不喝，只是拉住客人下棋。从清晨直到太阳偏西，连小便也没有时间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734" y="525046"/>
            <a:ext cx="872033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正在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因为一着棋谁该先下谁该后下争论不休的时候，忽然这位书生离开座位，惊恐地站了起来，神色十分凄惨沮丧。不一会儿，在梁公座前跪了下来，头叩出血乞求救他。梁公非常惊讶，将他扶起来说：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不过是游戏嘛，何至于如此？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书生说：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请你嘱咐马夫，不要捆我的脖子。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梁公又很诧异，问：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是哪个马夫？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书生答：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马成。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600" dirty="0" smtClean="0">
                <a:latin typeface="宋体"/>
                <a:ea typeface="华文细黑"/>
                <a:cs typeface="Times New Roman"/>
              </a:rPr>
              <a:t>原来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600" dirty="0" smtClean="0">
                <a:latin typeface="宋体"/>
                <a:ea typeface="华文细黑"/>
                <a:cs typeface="Times New Roman"/>
              </a:rPr>
              <a:t>梁</a:t>
            </a:r>
            <a:r>
              <a:rPr lang="zh-CN" altLang="en-US" sz="2600" dirty="0">
                <a:latin typeface="宋体"/>
                <a:ea typeface="华文细黑"/>
                <a:cs typeface="Times New Roman"/>
              </a:rPr>
              <a:t>公有个马夫叫马成，常去阴司充任鬼吏</a:t>
            </a:r>
            <a:r>
              <a:rPr lang="zh-CN" altLang="en-US" sz="2600" dirty="0" smtClean="0">
                <a:latin typeface="宋体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53957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214" y="525046"/>
            <a:ext cx="872033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常是每隔十来天去一次，携带冥府文书做勾魂吏。梁公因为书生说得很奇怪，就叫人去探看马成，而马成已僵卧在床两天了。梁公于是申斥马成不得无礼，眨眼之间，书生立即不见了。梁公叹息了很久，才明白他是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了一天，马成苏醒之后，梁公把他喊来盘问。马成说：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这个书生是洞庭湖和襄江一带人士，爱棋成癖，家产荡尽。他父亲很担心，把他关在书房里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他却跳墙出来，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501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7746" y="590143"/>
            <a:ext cx="854850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偷偷地跑到空地方，与下棋的人亲近。父亲知道后臭骂了他一顿，他仍旧不知悔改，父亲抑郁苦闷含恨而死。阎王因为书生品行不端，减了他的寿数，罚他进饿鬼狱，到今已经七年了。适逢东岳泰山凤楼建成，东岳大帝发下文书到各地府，征集文人写一篇碑记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阎王把他从狱中放出来，让他应召作文，以便赎罪。不料他在路上拖延，大大地误了期限。东岳大帝派当值的功曹向阎王问罪，阎王大怒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38578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232" y="597826"/>
            <a:ext cx="8807536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派我去搜捕他。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前次听从您的命令，所以没敢用绳子捆绑他。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梁公问：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他现在怎么样了？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马成说：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还是交给了狱吏，永远没有转生的机会了。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梁公感叹说：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不良嗜好误人，竟到了这种地步！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史氏说：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看见下棋就忘记自己已经死了；等他死了以后，看见下棋又忘记了自己还有机会转生阳世。这不是说他所嗜好的比生命还重要吗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然而嗜好到这种程度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还没有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90413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224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90114"/>
              </p:ext>
            </p:extLst>
          </p:nvPr>
        </p:nvGraphicFramePr>
        <p:xfrm>
          <a:off x="274638" y="669955"/>
          <a:ext cx="8580437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文档" r:id="rId12" imgW="8584878" imgH="4354183" progId="Word.Document.12">
                  <p:embed/>
                </p:oleObj>
              </mc:Choice>
              <mc:Fallback>
                <p:oleObj name="文档" r:id="rId12" imgW="8584878" imgH="4354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638" y="669955"/>
                        <a:ext cx="8580437" cy="435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7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0244" y="851784"/>
            <a:ext cx="8633993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学得一手高棋，只能让九泉之下多个不能再转生阳世的棋鬼罢了。实在是可悲得很啊！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906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94634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204636"/>
              </p:ext>
            </p:extLst>
          </p:nvPr>
        </p:nvGraphicFramePr>
        <p:xfrm>
          <a:off x="304800" y="769848"/>
          <a:ext cx="8580438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文档" r:id="rId12" imgW="8584878" imgH="3682042" progId="Word.Document.12">
                  <p:embed/>
                </p:oleObj>
              </mc:Choice>
              <mc:Fallback>
                <p:oleObj name="文档" r:id="rId12" imgW="8584878" imgH="3682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800" y="769848"/>
                        <a:ext cx="8580438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3045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17428"/>
              </p:ext>
            </p:extLst>
          </p:nvPr>
        </p:nvGraphicFramePr>
        <p:xfrm>
          <a:off x="296863" y="898525"/>
          <a:ext cx="8580437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文档" r:id="rId12" imgW="8577347" imgH="3265555" progId="Word.Document.12">
                  <p:embed/>
                </p:oleObj>
              </mc:Choice>
              <mc:Fallback>
                <p:oleObj name="文档" r:id="rId12" imgW="8577347" imgH="32655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863" y="898525"/>
                        <a:ext cx="8580437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6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91646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5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7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hlinkClick r:id="rId10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05186"/>
              </p:ext>
            </p:extLst>
          </p:nvPr>
        </p:nvGraphicFramePr>
        <p:xfrm>
          <a:off x="320675" y="762000"/>
          <a:ext cx="857885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文档" r:id="rId12" imgW="8584878" imgH="3468897" progId="Word.Document.12">
                  <p:embed/>
                </p:oleObj>
              </mc:Choice>
              <mc:Fallback>
                <p:oleObj name="文档" r:id="rId12" imgW="8584878" imgH="3468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675" y="762000"/>
                        <a:ext cx="8578850" cy="338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3958570"/>
            <a:ext cx="4572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会：聚集，会合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5796" y="767923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64" y="846748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对文中画波浪线部分的断句，正确的一项是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有兄弟分财不均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至相阋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讼士谦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闻而出财补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其少者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令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与</a:t>
            </a:r>
            <a:endParaRPr lang="en-US" altLang="zh-CN" sz="2600" kern="100" dirty="0" smtClean="0">
              <a:latin typeface="IPAPANNEW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IPAPANNEW"/>
                <a:ea typeface="华文细黑"/>
                <a:cs typeface="Times New Roman"/>
              </a:rPr>
              <a:t>多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者相埒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兄弟愧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惧更相推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让卒为善士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有兄弟分财不均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至相阋讼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士谦闻而出财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补其少者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者相埒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兄弟愧惧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更相推让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卒为善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9012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TextBox 38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19" y="734452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有兄弟分财不均至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相阋讼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士谦闻而出财补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其少者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者相埒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兄弟愧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惧更相推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让卒为善士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有兄弟分财不均至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相阋讼士谦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闻而出财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补其少者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者相埒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兄弟愧惧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更相推让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卒为善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8050"/>
              </p:ext>
            </p:extLst>
          </p:nvPr>
        </p:nvGraphicFramePr>
        <p:xfrm>
          <a:off x="381908" y="85780"/>
          <a:ext cx="86916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  <a:gridCol w="108645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381490" y="80576"/>
            <a:ext cx="1080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3" action="ppaction://hlinksldjump"/>
          </p:cNvPr>
          <p:cNvSpPr txBox="1"/>
          <p:nvPr/>
        </p:nvSpPr>
        <p:spPr>
          <a:xfrm>
            <a:off x="1485464" y="82094"/>
            <a:ext cx="10595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hlinkClick r:id="rId4" action="ppaction://hlinksldjump"/>
          </p:cNvPr>
          <p:cNvSpPr txBox="1"/>
          <p:nvPr/>
        </p:nvSpPr>
        <p:spPr>
          <a:xfrm>
            <a:off x="2563396" y="81950"/>
            <a:ext cx="106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5" action="ppaction://hlinksldjump"/>
          </p:cNvPr>
          <p:cNvSpPr txBox="1"/>
          <p:nvPr/>
        </p:nvSpPr>
        <p:spPr>
          <a:xfrm>
            <a:off x="3648761" y="81950"/>
            <a:ext cx="107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6" action="ppaction://hlinksldjump"/>
          </p:cNvPr>
          <p:cNvSpPr txBox="1"/>
          <p:nvPr/>
        </p:nvSpPr>
        <p:spPr>
          <a:xfrm>
            <a:off x="4735565" y="81950"/>
            <a:ext cx="105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>
            <a:hlinkClick r:id="rId7" action="ppaction://hlinksldjump"/>
          </p:cNvPr>
          <p:cNvSpPr txBox="1"/>
          <p:nvPr/>
        </p:nvSpPr>
        <p:spPr>
          <a:xfrm>
            <a:off x="5821672" y="81950"/>
            <a:ext cx="1073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8" action="ppaction://hlinksldjump"/>
          </p:cNvPr>
          <p:cNvSpPr txBox="1"/>
          <p:nvPr/>
        </p:nvSpPr>
        <p:spPr>
          <a:xfrm>
            <a:off x="6907921" y="87054"/>
            <a:ext cx="1074679" cy="33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7990736" y="81950"/>
            <a:ext cx="107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3031</TotalTime>
  <Words>2239</Words>
  <Application>Microsoft Office PowerPoint</Application>
  <PresentationFormat>全屏显示(16:9)</PresentationFormat>
  <Paragraphs>394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305</cp:revision>
  <dcterms:created xsi:type="dcterms:W3CDTF">2014-12-15T01:46:29Z</dcterms:created>
  <dcterms:modified xsi:type="dcterms:W3CDTF">2015-04-15T06:29:14Z</dcterms:modified>
</cp:coreProperties>
</file>