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19"/>
  </p:notesMasterIdLst>
  <p:handoutMasterIdLst>
    <p:handoutMasterId r:id="rId120"/>
  </p:handoutMasterIdLst>
  <p:sldIdLst>
    <p:sldId id="307" r:id="rId2"/>
    <p:sldId id="978" r:id="rId3"/>
    <p:sldId id="836" r:id="rId4"/>
    <p:sldId id="979" r:id="rId5"/>
    <p:sldId id="309" r:id="rId6"/>
    <p:sldId id="842" r:id="rId7"/>
    <p:sldId id="845" r:id="rId8"/>
    <p:sldId id="846" r:id="rId9"/>
    <p:sldId id="847" r:id="rId10"/>
    <p:sldId id="953" r:id="rId11"/>
    <p:sldId id="954" r:id="rId12"/>
    <p:sldId id="955" r:id="rId13"/>
    <p:sldId id="315" r:id="rId14"/>
    <p:sldId id="469" r:id="rId15"/>
    <p:sldId id="749" r:id="rId16"/>
    <p:sldId id="750" r:id="rId17"/>
    <p:sldId id="751" r:id="rId18"/>
    <p:sldId id="892" r:id="rId19"/>
    <p:sldId id="893" r:id="rId20"/>
    <p:sldId id="891" r:id="rId21"/>
    <p:sldId id="896" r:id="rId22"/>
    <p:sldId id="841" r:id="rId23"/>
    <p:sldId id="980" r:id="rId24"/>
    <p:sldId id="467" r:id="rId25"/>
    <p:sldId id="956" r:id="rId26"/>
    <p:sldId id="539" r:id="rId27"/>
    <p:sldId id="767" r:id="rId28"/>
    <p:sldId id="898" r:id="rId29"/>
    <p:sldId id="477" r:id="rId30"/>
    <p:sldId id="478" r:id="rId31"/>
    <p:sldId id="957" r:id="rId32"/>
    <p:sldId id="848" r:id="rId33"/>
    <p:sldId id="784" r:id="rId34"/>
    <p:sldId id="849" r:id="rId35"/>
    <p:sldId id="903" r:id="rId36"/>
    <p:sldId id="904" r:id="rId37"/>
    <p:sldId id="905" r:id="rId38"/>
    <p:sldId id="907" r:id="rId39"/>
    <p:sldId id="489" r:id="rId40"/>
    <p:sldId id="981" r:id="rId41"/>
    <p:sldId id="840" r:id="rId42"/>
    <p:sldId id="792" r:id="rId43"/>
    <p:sldId id="799" r:id="rId44"/>
    <p:sldId id="805" r:id="rId45"/>
    <p:sldId id="800" r:id="rId46"/>
    <p:sldId id="806" r:id="rId47"/>
    <p:sldId id="791" r:id="rId48"/>
    <p:sldId id="859" r:id="rId49"/>
    <p:sldId id="815" r:id="rId50"/>
    <p:sldId id="809" r:id="rId51"/>
    <p:sldId id="810" r:id="rId52"/>
    <p:sldId id="811" r:id="rId53"/>
    <p:sldId id="812" r:id="rId54"/>
    <p:sldId id="861" r:id="rId55"/>
    <p:sldId id="862" r:id="rId56"/>
    <p:sldId id="912" r:id="rId57"/>
    <p:sldId id="913" r:id="rId58"/>
    <p:sldId id="914" r:id="rId59"/>
    <p:sldId id="915" r:id="rId60"/>
    <p:sldId id="917" r:id="rId61"/>
    <p:sldId id="982" r:id="rId62"/>
    <p:sldId id="657" r:id="rId63"/>
    <p:sldId id="873" r:id="rId64"/>
    <p:sldId id="959" r:id="rId65"/>
    <p:sldId id="960" r:id="rId66"/>
    <p:sldId id="961" r:id="rId67"/>
    <p:sldId id="864" r:id="rId68"/>
    <p:sldId id="875" r:id="rId69"/>
    <p:sldId id="962" r:id="rId70"/>
    <p:sldId id="865" r:id="rId71"/>
    <p:sldId id="866" r:id="rId72"/>
    <p:sldId id="877" r:id="rId73"/>
    <p:sldId id="964" r:id="rId74"/>
    <p:sldId id="963" r:id="rId75"/>
    <p:sldId id="965" r:id="rId76"/>
    <p:sldId id="867" r:id="rId77"/>
    <p:sldId id="983" r:id="rId78"/>
    <p:sldId id="966" r:id="rId79"/>
    <p:sldId id="984" r:id="rId80"/>
    <p:sldId id="510" r:id="rId81"/>
    <p:sldId id="690" r:id="rId82"/>
    <p:sldId id="827" r:id="rId83"/>
    <p:sldId id="967" r:id="rId84"/>
    <p:sldId id="695" r:id="rId85"/>
    <p:sldId id="696" r:id="rId86"/>
    <p:sldId id="697" r:id="rId87"/>
    <p:sldId id="968" r:id="rId88"/>
    <p:sldId id="700" r:id="rId89"/>
    <p:sldId id="702" r:id="rId90"/>
    <p:sldId id="704" r:id="rId91"/>
    <p:sldId id="706" r:id="rId92"/>
    <p:sldId id="945" r:id="rId93"/>
    <p:sldId id="830" r:id="rId94"/>
    <p:sldId id="709" r:id="rId95"/>
    <p:sldId id="710" r:id="rId96"/>
    <p:sldId id="711" r:id="rId97"/>
    <p:sldId id="712" r:id="rId98"/>
    <p:sldId id="714" r:id="rId99"/>
    <p:sldId id="969" r:id="rId100"/>
    <p:sldId id="970" r:id="rId101"/>
    <p:sldId id="947" r:id="rId102"/>
    <p:sldId id="831" r:id="rId103"/>
    <p:sldId id="948" r:id="rId104"/>
    <p:sldId id="888" r:id="rId105"/>
    <p:sldId id="977" r:id="rId106"/>
    <p:sldId id="971" r:id="rId107"/>
    <p:sldId id="949" r:id="rId108"/>
    <p:sldId id="717" r:id="rId109"/>
    <p:sldId id="718" r:id="rId110"/>
    <p:sldId id="728" r:id="rId111"/>
    <p:sldId id="729" r:id="rId112"/>
    <p:sldId id="972" r:id="rId113"/>
    <p:sldId id="976" r:id="rId114"/>
    <p:sldId id="973" r:id="rId115"/>
    <p:sldId id="974" r:id="rId116"/>
    <p:sldId id="975" r:id="rId117"/>
    <p:sldId id="441" r:id="rId118"/>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2254" autoAdjust="0"/>
  </p:normalViewPr>
  <p:slideViewPr>
    <p:cSldViewPr>
      <p:cViewPr varScale="1">
        <p:scale>
          <a:sx n="87" d="100"/>
          <a:sy n="87" d="100"/>
        </p:scale>
        <p:origin x="-566" y="-91"/>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9.emf"/><Relationship Id="rId1" Type="http://schemas.openxmlformats.org/officeDocument/2006/relationships/image" Target="../media/image38.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 Id="rId4" Type="http://schemas.openxmlformats.org/officeDocument/2006/relationships/image" Target="../media/image4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image" Target="../media/image6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image" Target="../media/image66.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image" Target="../media/image6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image" Target="../media/image71.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image" Target="../media/image73.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image" Target="../media/image77.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image" Target="../media/image8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image" Target="../media/image8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 Id="rId4" Type="http://schemas.openxmlformats.org/officeDocument/2006/relationships/image" Target="../media/image13.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image" Target="../media/image88.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91.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image" Target="../media/image92.emf"/><Relationship Id="rId4" Type="http://schemas.openxmlformats.org/officeDocument/2006/relationships/image" Target="../media/image95.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96.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97.e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99.emf"/><Relationship Id="rId1" Type="http://schemas.openxmlformats.org/officeDocument/2006/relationships/image" Target="../media/image98.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01.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0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image" Target="../media/image104.emf"/><Relationship Id="rId1" Type="http://schemas.openxmlformats.org/officeDocument/2006/relationships/image" Target="../media/image103.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06.e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image" Target="../media/image107.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09.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10.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11.e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114.emf"/><Relationship Id="rId1" Type="http://schemas.openxmlformats.org/officeDocument/2006/relationships/image" Target="../media/image113.e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116.emf"/><Relationship Id="rId1" Type="http://schemas.openxmlformats.org/officeDocument/2006/relationships/image" Target="../media/image115.e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image" Target="../media/image118.emf"/><Relationship Id="rId1" Type="http://schemas.openxmlformats.org/officeDocument/2006/relationships/image" Target="../media/image117.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124.emf"/><Relationship Id="rId2" Type="http://schemas.openxmlformats.org/officeDocument/2006/relationships/image" Target="../media/image123.emf"/><Relationship Id="rId1" Type="http://schemas.openxmlformats.org/officeDocument/2006/relationships/image" Target="../media/image122.emf"/></Relationships>
</file>

<file path=ppt/drawings/_rels/vmlDrawing71.vml.rels><?xml version="1.0" encoding="UTF-8" standalone="yes"?>
<Relationships xmlns="http://schemas.openxmlformats.org/package/2006/relationships"><Relationship Id="rId2" Type="http://schemas.openxmlformats.org/officeDocument/2006/relationships/image" Target="../media/image126.emf"/><Relationship Id="rId1" Type="http://schemas.openxmlformats.org/officeDocument/2006/relationships/image" Target="../media/image12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2016/2/28 Sunday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2016/2/28 Sunday</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2" r:id="rId3"/>
    <p:sldLayoutId id="2147483813" r:id="rId4"/>
    <p:sldLayoutId id="2147483817" r:id="rId5"/>
    <p:sldLayoutId id="2147483815" r:id="rId6"/>
    <p:sldLayoutId id="2147483816" r:id="rId7"/>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8" Type="http://schemas.openxmlformats.org/officeDocument/2006/relationships/slide" Target="slide88.xml"/><Relationship Id="rId13" Type="http://schemas.openxmlformats.org/officeDocument/2006/relationships/slide" Target="slide95.xml"/><Relationship Id="rId18" Type="http://schemas.openxmlformats.org/officeDocument/2006/relationships/package" Target="../embeddings/Microsoft_Word___96.docx"/><Relationship Id="rId3" Type="http://schemas.openxmlformats.org/officeDocument/2006/relationships/slide" Target="slide80.xml"/><Relationship Id="rId21" Type="http://schemas.openxmlformats.org/officeDocument/2006/relationships/package" Target="../embeddings/Microsoft_Word___97.docx"/><Relationship Id="rId7" Type="http://schemas.openxmlformats.org/officeDocument/2006/relationships/slide" Target="slide86.xml"/><Relationship Id="rId12" Type="http://schemas.openxmlformats.org/officeDocument/2006/relationships/slide" Target="slide93.xml"/><Relationship Id="rId17" Type="http://schemas.openxmlformats.org/officeDocument/2006/relationships/oleObject" Target="../embeddings/oleObject97.bin"/><Relationship Id="rId25" Type="http://schemas.openxmlformats.org/officeDocument/2006/relationships/image" Target="../media/image105.emf"/><Relationship Id="rId2" Type="http://schemas.openxmlformats.org/officeDocument/2006/relationships/slideLayout" Target="../slideLayouts/slideLayout1.xml"/><Relationship Id="rId16" Type="http://schemas.openxmlformats.org/officeDocument/2006/relationships/slide" Target="slide108.xml"/><Relationship Id="rId20" Type="http://schemas.openxmlformats.org/officeDocument/2006/relationships/oleObject" Target="../embeddings/oleObject98.bin"/><Relationship Id="rId1" Type="http://schemas.openxmlformats.org/officeDocument/2006/relationships/vmlDrawing" Target="../drawings/vmlDrawing60.vml"/><Relationship Id="rId6" Type="http://schemas.openxmlformats.org/officeDocument/2006/relationships/slide" Target="slide84.xml"/><Relationship Id="rId11" Type="http://schemas.openxmlformats.org/officeDocument/2006/relationships/slide" Target="slide91.xml"/><Relationship Id="rId24" Type="http://schemas.openxmlformats.org/officeDocument/2006/relationships/package" Target="../embeddings/Microsoft_Word___98.docx"/><Relationship Id="rId5" Type="http://schemas.openxmlformats.org/officeDocument/2006/relationships/slide" Target="slide82.xml"/><Relationship Id="rId15" Type="http://schemas.openxmlformats.org/officeDocument/2006/relationships/slide" Target="slide98.xml"/><Relationship Id="rId23" Type="http://schemas.openxmlformats.org/officeDocument/2006/relationships/oleObject" Target="../embeddings/oleObject99.bin"/><Relationship Id="rId10" Type="http://schemas.openxmlformats.org/officeDocument/2006/relationships/slide" Target="slide90.xml"/><Relationship Id="rId19" Type="http://schemas.openxmlformats.org/officeDocument/2006/relationships/image" Target="../media/image103.emf"/><Relationship Id="rId4" Type="http://schemas.openxmlformats.org/officeDocument/2006/relationships/slide" Target="slide81.xml"/><Relationship Id="rId9" Type="http://schemas.openxmlformats.org/officeDocument/2006/relationships/slide" Target="slide89.xml"/><Relationship Id="rId14" Type="http://schemas.openxmlformats.org/officeDocument/2006/relationships/slide" Target="slide97.xml"/><Relationship Id="rId22" Type="http://schemas.openxmlformats.org/officeDocument/2006/relationships/image" Target="../media/image104.emf"/></Relationships>
</file>

<file path=ppt/slides/_rels/slide101.xml.rels><?xml version="1.0" encoding="UTF-8" standalone="yes"?>
<Relationships xmlns="http://schemas.openxmlformats.org/package/2006/relationships"><Relationship Id="rId8" Type="http://schemas.openxmlformats.org/officeDocument/2006/relationships/slide" Target="slide88.xml"/><Relationship Id="rId13" Type="http://schemas.openxmlformats.org/officeDocument/2006/relationships/slide" Target="slide95.xml"/><Relationship Id="rId18" Type="http://schemas.openxmlformats.org/officeDocument/2006/relationships/package" Target="../embeddings/Microsoft_Word___99.docx"/><Relationship Id="rId3" Type="http://schemas.openxmlformats.org/officeDocument/2006/relationships/slide" Target="slide80.xml"/><Relationship Id="rId7" Type="http://schemas.openxmlformats.org/officeDocument/2006/relationships/slide" Target="slide86.xml"/><Relationship Id="rId12" Type="http://schemas.openxmlformats.org/officeDocument/2006/relationships/slide" Target="slide93.xml"/><Relationship Id="rId17" Type="http://schemas.openxmlformats.org/officeDocument/2006/relationships/oleObject" Target="../embeddings/oleObject100.bin"/><Relationship Id="rId2" Type="http://schemas.openxmlformats.org/officeDocument/2006/relationships/slideLayout" Target="../slideLayouts/slideLayout1.xml"/><Relationship Id="rId16" Type="http://schemas.openxmlformats.org/officeDocument/2006/relationships/slide" Target="slide108.xml"/><Relationship Id="rId1" Type="http://schemas.openxmlformats.org/officeDocument/2006/relationships/vmlDrawing" Target="../drawings/vmlDrawing61.vml"/><Relationship Id="rId6" Type="http://schemas.openxmlformats.org/officeDocument/2006/relationships/slide" Target="slide84.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98.xml"/><Relationship Id="rId10" Type="http://schemas.openxmlformats.org/officeDocument/2006/relationships/slide" Target="slide90.xml"/><Relationship Id="rId19" Type="http://schemas.openxmlformats.org/officeDocument/2006/relationships/image" Target="../media/image106.emf"/><Relationship Id="rId4" Type="http://schemas.openxmlformats.org/officeDocument/2006/relationships/slide" Target="slide81.xml"/><Relationship Id="rId9" Type="http://schemas.openxmlformats.org/officeDocument/2006/relationships/slide" Target="slide89.xml"/><Relationship Id="rId14" Type="http://schemas.openxmlformats.org/officeDocument/2006/relationships/slide" Target="slide97.xml"/></Relationships>
</file>

<file path=ppt/slides/_rels/slide102.xml.rels><?xml version="1.0" encoding="UTF-8" standalone="yes"?>
<Relationships xmlns="http://schemas.openxmlformats.org/package/2006/relationships"><Relationship Id="rId8" Type="http://schemas.openxmlformats.org/officeDocument/2006/relationships/slide" Target="slide89.xml"/><Relationship Id="rId13" Type="http://schemas.openxmlformats.org/officeDocument/2006/relationships/slide" Target="slide97.xml"/><Relationship Id="rId3" Type="http://schemas.openxmlformats.org/officeDocument/2006/relationships/slide" Target="slide81.xml"/><Relationship Id="rId7" Type="http://schemas.openxmlformats.org/officeDocument/2006/relationships/slide" Target="slide88.xml"/><Relationship Id="rId12" Type="http://schemas.openxmlformats.org/officeDocument/2006/relationships/slide" Target="slide95.xml"/><Relationship Id="rId2" Type="http://schemas.openxmlformats.org/officeDocument/2006/relationships/slide" Target="slide80.xml"/><Relationship Id="rId1" Type="http://schemas.openxmlformats.org/officeDocument/2006/relationships/slideLayout" Target="../slideLayouts/slideLayout1.xml"/><Relationship Id="rId6" Type="http://schemas.openxmlformats.org/officeDocument/2006/relationships/slide" Target="slide86.xml"/><Relationship Id="rId11" Type="http://schemas.openxmlformats.org/officeDocument/2006/relationships/slide" Target="slide93.xml"/><Relationship Id="rId5" Type="http://schemas.openxmlformats.org/officeDocument/2006/relationships/slide" Target="slide84.xml"/><Relationship Id="rId15" Type="http://schemas.openxmlformats.org/officeDocument/2006/relationships/slide" Target="slide10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90.xml"/><Relationship Id="rId14" Type="http://schemas.openxmlformats.org/officeDocument/2006/relationships/slide" Target="slide98.xml"/></Relationships>
</file>

<file path=ppt/slides/_rels/slide103.xml.rels><?xml version="1.0" encoding="UTF-8" standalone="yes"?>
<Relationships xmlns="http://schemas.openxmlformats.org/package/2006/relationships"><Relationship Id="rId8" Type="http://schemas.openxmlformats.org/officeDocument/2006/relationships/slide" Target="slide88.xml"/><Relationship Id="rId13" Type="http://schemas.openxmlformats.org/officeDocument/2006/relationships/slide" Target="slide95.xml"/><Relationship Id="rId18" Type="http://schemas.openxmlformats.org/officeDocument/2006/relationships/package" Target="../embeddings/Microsoft_Word___100.docx"/><Relationship Id="rId3" Type="http://schemas.openxmlformats.org/officeDocument/2006/relationships/slide" Target="slide80.xml"/><Relationship Id="rId21" Type="http://schemas.openxmlformats.org/officeDocument/2006/relationships/package" Target="../embeddings/Microsoft_Word___101.docx"/><Relationship Id="rId7" Type="http://schemas.openxmlformats.org/officeDocument/2006/relationships/slide" Target="slide86.xml"/><Relationship Id="rId12" Type="http://schemas.openxmlformats.org/officeDocument/2006/relationships/slide" Target="slide93.xml"/><Relationship Id="rId17" Type="http://schemas.openxmlformats.org/officeDocument/2006/relationships/oleObject" Target="../embeddings/oleObject101.bin"/><Relationship Id="rId2" Type="http://schemas.openxmlformats.org/officeDocument/2006/relationships/slideLayout" Target="../slideLayouts/slideLayout1.xml"/><Relationship Id="rId16" Type="http://schemas.openxmlformats.org/officeDocument/2006/relationships/slide" Target="slide108.xml"/><Relationship Id="rId20" Type="http://schemas.openxmlformats.org/officeDocument/2006/relationships/oleObject" Target="../embeddings/oleObject102.bin"/><Relationship Id="rId1" Type="http://schemas.openxmlformats.org/officeDocument/2006/relationships/vmlDrawing" Target="../drawings/vmlDrawing62.vml"/><Relationship Id="rId6" Type="http://schemas.openxmlformats.org/officeDocument/2006/relationships/slide" Target="slide84.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98.xml"/><Relationship Id="rId10" Type="http://schemas.openxmlformats.org/officeDocument/2006/relationships/slide" Target="slide90.xml"/><Relationship Id="rId19" Type="http://schemas.openxmlformats.org/officeDocument/2006/relationships/image" Target="../media/image107.emf"/><Relationship Id="rId4" Type="http://schemas.openxmlformats.org/officeDocument/2006/relationships/slide" Target="slide81.xml"/><Relationship Id="rId9" Type="http://schemas.openxmlformats.org/officeDocument/2006/relationships/slide" Target="slide89.xml"/><Relationship Id="rId14" Type="http://schemas.openxmlformats.org/officeDocument/2006/relationships/slide" Target="slide97.xml"/><Relationship Id="rId22" Type="http://schemas.openxmlformats.org/officeDocument/2006/relationships/image" Target="../media/image108.emf"/></Relationships>
</file>

<file path=ppt/slides/_rels/slide104.xml.rels><?xml version="1.0" encoding="UTF-8" standalone="yes"?>
<Relationships xmlns="http://schemas.openxmlformats.org/package/2006/relationships"><Relationship Id="rId8" Type="http://schemas.openxmlformats.org/officeDocument/2006/relationships/slide" Target="slide88.xml"/><Relationship Id="rId13" Type="http://schemas.openxmlformats.org/officeDocument/2006/relationships/slide" Target="slide95.xml"/><Relationship Id="rId18" Type="http://schemas.openxmlformats.org/officeDocument/2006/relationships/package" Target="../embeddings/Microsoft_Word___102.docx"/><Relationship Id="rId3" Type="http://schemas.openxmlformats.org/officeDocument/2006/relationships/slide" Target="slide80.xml"/><Relationship Id="rId7" Type="http://schemas.openxmlformats.org/officeDocument/2006/relationships/slide" Target="slide86.xml"/><Relationship Id="rId12" Type="http://schemas.openxmlformats.org/officeDocument/2006/relationships/slide" Target="slide93.xml"/><Relationship Id="rId17" Type="http://schemas.openxmlformats.org/officeDocument/2006/relationships/oleObject" Target="../embeddings/oleObject103.bin"/><Relationship Id="rId2" Type="http://schemas.openxmlformats.org/officeDocument/2006/relationships/slideLayout" Target="../slideLayouts/slideLayout1.xml"/><Relationship Id="rId16" Type="http://schemas.openxmlformats.org/officeDocument/2006/relationships/slide" Target="slide108.xml"/><Relationship Id="rId1" Type="http://schemas.openxmlformats.org/officeDocument/2006/relationships/vmlDrawing" Target="../drawings/vmlDrawing63.vml"/><Relationship Id="rId6" Type="http://schemas.openxmlformats.org/officeDocument/2006/relationships/slide" Target="slide84.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98.xml"/><Relationship Id="rId10" Type="http://schemas.openxmlformats.org/officeDocument/2006/relationships/slide" Target="slide90.xml"/><Relationship Id="rId19" Type="http://schemas.openxmlformats.org/officeDocument/2006/relationships/image" Target="../media/image109.emf"/><Relationship Id="rId4" Type="http://schemas.openxmlformats.org/officeDocument/2006/relationships/slide" Target="slide81.xml"/><Relationship Id="rId9" Type="http://schemas.openxmlformats.org/officeDocument/2006/relationships/slide" Target="slide89.xml"/><Relationship Id="rId14" Type="http://schemas.openxmlformats.org/officeDocument/2006/relationships/slide" Target="slide97.xml"/></Relationships>
</file>

<file path=ppt/slides/_rels/slide105.xml.rels><?xml version="1.0" encoding="UTF-8" standalone="yes"?>
<Relationships xmlns="http://schemas.openxmlformats.org/package/2006/relationships"><Relationship Id="rId8" Type="http://schemas.openxmlformats.org/officeDocument/2006/relationships/slide" Target="slide89.xml"/><Relationship Id="rId13" Type="http://schemas.openxmlformats.org/officeDocument/2006/relationships/slide" Target="slide97.xml"/><Relationship Id="rId3" Type="http://schemas.openxmlformats.org/officeDocument/2006/relationships/slide" Target="slide81.xml"/><Relationship Id="rId7" Type="http://schemas.openxmlformats.org/officeDocument/2006/relationships/slide" Target="slide88.xml"/><Relationship Id="rId12" Type="http://schemas.openxmlformats.org/officeDocument/2006/relationships/slide" Target="slide95.xml"/><Relationship Id="rId2" Type="http://schemas.openxmlformats.org/officeDocument/2006/relationships/slide" Target="slide80.xml"/><Relationship Id="rId16" Type="http://schemas.openxmlformats.org/officeDocument/2006/relationships/slide" Target="slide106.xml"/><Relationship Id="rId1" Type="http://schemas.openxmlformats.org/officeDocument/2006/relationships/slideLayout" Target="../slideLayouts/slideLayout1.xml"/><Relationship Id="rId6" Type="http://schemas.openxmlformats.org/officeDocument/2006/relationships/slide" Target="slide86.xml"/><Relationship Id="rId11" Type="http://schemas.openxmlformats.org/officeDocument/2006/relationships/slide" Target="slide93.xml"/><Relationship Id="rId5" Type="http://schemas.openxmlformats.org/officeDocument/2006/relationships/slide" Target="slide84.xml"/><Relationship Id="rId15" Type="http://schemas.openxmlformats.org/officeDocument/2006/relationships/slide" Target="slide10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90.xml"/><Relationship Id="rId14" Type="http://schemas.openxmlformats.org/officeDocument/2006/relationships/slide" Target="slide98.xml"/></Relationships>
</file>

<file path=ppt/slides/_rels/slide106.xml.rels><?xml version="1.0" encoding="UTF-8" standalone="yes"?>
<Relationships xmlns="http://schemas.openxmlformats.org/package/2006/relationships"><Relationship Id="rId8" Type="http://schemas.openxmlformats.org/officeDocument/2006/relationships/slide" Target="slide88.xml"/><Relationship Id="rId13" Type="http://schemas.openxmlformats.org/officeDocument/2006/relationships/slide" Target="slide95.xml"/><Relationship Id="rId18" Type="http://schemas.openxmlformats.org/officeDocument/2006/relationships/package" Target="../embeddings/Microsoft_Word___103.docx"/><Relationship Id="rId3" Type="http://schemas.openxmlformats.org/officeDocument/2006/relationships/slide" Target="slide80.xml"/><Relationship Id="rId7" Type="http://schemas.openxmlformats.org/officeDocument/2006/relationships/slide" Target="slide86.xml"/><Relationship Id="rId12" Type="http://schemas.openxmlformats.org/officeDocument/2006/relationships/slide" Target="slide93.xml"/><Relationship Id="rId17" Type="http://schemas.openxmlformats.org/officeDocument/2006/relationships/oleObject" Target="../embeddings/oleObject104.bin"/><Relationship Id="rId2" Type="http://schemas.openxmlformats.org/officeDocument/2006/relationships/slideLayout" Target="../slideLayouts/slideLayout1.xml"/><Relationship Id="rId16" Type="http://schemas.openxmlformats.org/officeDocument/2006/relationships/slide" Target="slide108.xml"/><Relationship Id="rId1" Type="http://schemas.openxmlformats.org/officeDocument/2006/relationships/vmlDrawing" Target="../drawings/vmlDrawing64.vml"/><Relationship Id="rId6" Type="http://schemas.openxmlformats.org/officeDocument/2006/relationships/slide" Target="slide84.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98.xml"/><Relationship Id="rId10" Type="http://schemas.openxmlformats.org/officeDocument/2006/relationships/slide" Target="slide90.xml"/><Relationship Id="rId19" Type="http://schemas.openxmlformats.org/officeDocument/2006/relationships/image" Target="../media/image110.emf"/><Relationship Id="rId4" Type="http://schemas.openxmlformats.org/officeDocument/2006/relationships/slide" Target="slide81.xml"/><Relationship Id="rId9" Type="http://schemas.openxmlformats.org/officeDocument/2006/relationships/slide" Target="slide89.xml"/><Relationship Id="rId14" Type="http://schemas.openxmlformats.org/officeDocument/2006/relationships/slide" Target="slide97.xml"/></Relationships>
</file>

<file path=ppt/slides/_rels/slide107.xml.rels><?xml version="1.0" encoding="UTF-8" standalone="yes"?>
<Relationships xmlns="http://schemas.openxmlformats.org/package/2006/relationships"><Relationship Id="rId8" Type="http://schemas.openxmlformats.org/officeDocument/2006/relationships/slide" Target="slide88.xml"/><Relationship Id="rId13" Type="http://schemas.openxmlformats.org/officeDocument/2006/relationships/slide" Target="slide95.xml"/><Relationship Id="rId18" Type="http://schemas.openxmlformats.org/officeDocument/2006/relationships/package" Target="../embeddings/Microsoft_Word___104.docx"/><Relationship Id="rId3" Type="http://schemas.openxmlformats.org/officeDocument/2006/relationships/slide" Target="slide80.xml"/><Relationship Id="rId7" Type="http://schemas.openxmlformats.org/officeDocument/2006/relationships/slide" Target="slide86.xml"/><Relationship Id="rId12" Type="http://schemas.openxmlformats.org/officeDocument/2006/relationships/slide" Target="slide93.xml"/><Relationship Id="rId17" Type="http://schemas.openxmlformats.org/officeDocument/2006/relationships/oleObject" Target="../embeddings/oleObject105.bin"/><Relationship Id="rId2" Type="http://schemas.openxmlformats.org/officeDocument/2006/relationships/slideLayout" Target="../slideLayouts/slideLayout1.xml"/><Relationship Id="rId16" Type="http://schemas.openxmlformats.org/officeDocument/2006/relationships/slide" Target="slide108.xml"/><Relationship Id="rId1" Type="http://schemas.openxmlformats.org/officeDocument/2006/relationships/vmlDrawing" Target="../drawings/vmlDrawing65.vml"/><Relationship Id="rId6" Type="http://schemas.openxmlformats.org/officeDocument/2006/relationships/slide" Target="slide84.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98.xml"/><Relationship Id="rId10" Type="http://schemas.openxmlformats.org/officeDocument/2006/relationships/slide" Target="slide90.xml"/><Relationship Id="rId19" Type="http://schemas.openxmlformats.org/officeDocument/2006/relationships/image" Target="../media/image111.emf"/><Relationship Id="rId4" Type="http://schemas.openxmlformats.org/officeDocument/2006/relationships/slide" Target="slide81.xml"/><Relationship Id="rId9" Type="http://schemas.openxmlformats.org/officeDocument/2006/relationships/slide" Target="slide89.xml"/><Relationship Id="rId14" Type="http://schemas.openxmlformats.org/officeDocument/2006/relationships/slide" Target="slide97.xml"/></Relationships>
</file>

<file path=ppt/slides/_rels/slide108.xml.rels><?xml version="1.0" encoding="UTF-8" standalone="yes"?>
<Relationships xmlns="http://schemas.openxmlformats.org/package/2006/relationships"><Relationship Id="rId8" Type="http://schemas.openxmlformats.org/officeDocument/2006/relationships/slide" Target="slide89.xml"/><Relationship Id="rId13" Type="http://schemas.openxmlformats.org/officeDocument/2006/relationships/slide" Target="slide97.xml"/><Relationship Id="rId3" Type="http://schemas.openxmlformats.org/officeDocument/2006/relationships/slide" Target="slide81.xml"/><Relationship Id="rId7" Type="http://schemas.openxmlformats.org/officeDocument/2006/relationships/slide" Target="slide88.xml"/><Relationship Id="rId12" Type="http://schemas.openxmlformats.org/officeDocument/2006/relationships/slide" Target="slide95.xml"/><Relationship Id="rId2" Type="http://schemas.openxmlformats.org/officeDocument/2006/relationships/slide" Target="slide80.xml"/><Relationship Id="rId16" Type="http://schemas.openxmlformats.org/officeDocument/2006/relationships/image" Target="../media/image112.png"/><Relationship Id="rId1" Type="http://schemas.openxmlformats.org/officeDocument/2006/relationships/slideLayout" Target="../slideLayouts/slideLayout1.xml"/><Relationship Id="rId6" Type="http://schemas.openxmlformats.org/officeDocument/2006/relationships/slide" Target="slide86.xml"/><Relationship Id="rId11" Type="http://schemas.openxmlformats.org/officeDocument/2006/relationships/slide" Target="slide93.xml"/><Relationship Id="rId5" Type="http://schemas.openxmlformats.org/officeDocument/2006/relationships/slide" Target="slide84.xml"/><Relationship Id="rId15" Type="http://schemas.openxmlformats.org/officeDocument/2006/relationships/slide" Target="slide10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90.xml"/><Relationship Id="rId14" Type="http://schemas.openxmlformats.org/officeDocument/2006/relationships/slide" Target="slide98.xml"/></Relationships>
</file>

<file path=ppt/slides/_rels/slide109.xml.rels><?xml version="1.0" encoding="UTF-8" standalone="yes"?>
<Relationships xmlns="http://schemas.openxmlformats.org/package/2006/relationships"><Relationship Id="rId8" Type="http://schemas.openxmlformats.org/officeDocument/2006/relationships/slide" Target="slide88.xml"/><Relationship Id="rId13" Type="http://schemas.openxmlformats.org/officeDocument/2006/relationships/slide" Target="slide95.xml"/><Relationship Id="rId18" Type="http://schemas.openxmlformats.org/officeDocument/2006/relationships/package" Target="../embeddings/Microsoft_Word___105.docx"/><Relationship Id="rId3" Type="http://schemas.openxmlformats.org/officeDocument/2006/relationships/slide" Target="slide80.xml"/><Relationship Id="rId21" Type="http://schemas.openxmlformats.org/officeDocument/2006/relationships/package" Target="../embeddings/Microsoft_Word___106.docx"/><Relationship Id="rId7" Type="http://schemas.openxmlformats.org/officeDocument/2006/relationships/slide" Target="slide86.xml"/><Relationship Id="rId12" Type="http://schemas.openxmlformats.org/officeDocument/2006/relationships/slide" Target="slide93.xml"/><Relationship Id="rId17" Type="http://schemas.openxmlformats.org/officeDocument/2006/relationships/oleObject" Target="../embeddings/oleObject106.bin"/><Relationship Id="rId2" Type="http://schemas.openxmlformats.org/officeDocument/2006/relationships/slideLayout" Target="../slideLayouts/slideLayout1.xml"/><Relationship Id="rId16" Type="http://schemas.openxmlformats.org/officeDocument/2006/relationships/slide" Target="slide108.xml"/><Relationship Id="rId20" Type="http://schemas.openxmlformats.org/officeDocument/2006/relationships/oleObject" Target="../embeddings/oleObject107.bin"/><Relationship Id="rId1" Type="http://schemas.openxmlformats.org/officeDocument/2006/relationships/vmlDrawing" Target="../drawings/vmlDrawing66.vml"/><Relationship Id="rId6" Type="http://schemas.openxmlformats.org/officeDocument/2006/relationships/slide" Target="slide84.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98.xml"/><Relationship Id="rId10" Type="http://schemas.openxmlformats.org/officeDocument/2006/relationships/slide" Target="slide90.xml"/><Relationship Id="rId19" Type="http://schemas.openxmlformats.org/officeDocument/2006/relationships/image" Target="../media/image113.emf"/><Relationship Id="rId4" Type="http://schemas.openxmlformats.org/officeDocument/2006/relationships/slide" Target="slide81.xml"/><Relationship Id="rId9" Type="http://schemas.openxmlformats.org/officeDocument/2006/relationships/slide" Target="slide89.xml"/><Relationship Id="rId14" Type="http://schemas.openxmlformats.org/officeDocument/2006/relationships/slide" Target="slide97.xml"/><Relationship Id="rId22" Type="http://schemas.openxmlformats.org/officeDocument/2006/relationships/image" Target="../media/image11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8" Type="http://schemas.openxmlformats.org/officeDocument/2006/relationships/slide" Target="slide89.xml"/><Relationship Id="rId13" Type="http://schemas.openxmlformats.org/officeDocument/2006/relationships/slide" Target="slide97.xml"/><Relationship Id="rId3" Type="http://schemas.openxmlformats.org/officeDocument/2006/relationships/slide" Target="slide81.xml"/><Relationship Id="rId7" Type="http://schemas.openxmlformats.org/officeDocument/2006/relationships/slide" Target="slide88.xml"/><Relationship Id="rId12" Type="http://schemas.openxmlformats.org/officeDocument/2006/relationships/slide" Target="slide95.xml"/><Relationship Id="rId2" Type="http://schemas.openxmlformats.org/officeDocument/2006/relationships/slide" Target="slide80.xml"/><Relationship Id="rId1" Type="http://schemas.openxmlformats.org/officeDocument/2006/relationships/slideLayout" Target="../slideLayouts/slideLayout1.xml"/><Relationship Id="rId6" Type="http://schemas.openxmlformats.org/officeDocument/2006/relationships/slide" Target="slide86.xml"/><Relationship Id="rId11" Type="http://schemas.openxmlformats.org/officeDocument/2006/relationships/slide" Target="slide93.xml"/><Relationship Id="rId5" Type="http://schemas.openxmlformats.org/officeDocument/2006/relationships/slide" Target="slide84.xml"/><Relationship Id="rId15" Type="http://schemas.openxmlformats.org/officeDocument/2006/relationships/slide" Target="slide10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90.xml"/><Relationship Id="rId14" Type="http://schemas.openxmlformats.org/officeDocument/2006/relationships/slide" Target="slide98.xml"/></Relationships>
</file>

<file path=ppt/slides/_rels/slide111.xml.rels><?xml version="1.0" encoding="UTF-8" standalone="yes"?>
<Relationships xmlns="http://schemas.openxmlformats.org/package/2006/relationships"><Relationship Id="rId8" Type="http://schemas.openxmlformats.org/officeDocument/2006/relationships/slide" Target="slide88.xml"/><Relationship Id="rId13" Type="http://schemas.openxmlformats.org/officeDocument/2006/relationships/slide" Target="slide95.xml"/><Relationship Id="rId18" Type="http://schemas.openxmlformats.org/officeDocument/2006/relationships/package" Target="../embeddings/Microsoft_Word___107.docx"/><Relationship Id="rId3" Type="http://schemas.openxmlformats.org/officeDocument/2006/relationships/slide" Target="slide80.xml"/><Relationship Id="rId21" Type="http://schemas.openxmlformats.org/officeDocument/2006/relationships/package" Target="../embeddings/Microsoft_Word___108.docx"/><Relationship Id="rId7" Type="http://schemas.openxmlformats.org/officeDocument/2006/relationships/slide" Target="slide86.xml"/><Relationship Id="rId12" Type="http://schemas.openxmlformats.org/officeDocument/2006/relationships/slide" Target="slide93.xml"/><Relationship Id="rId17" Type="http://schemas.openxmlformats.org/officeDocument/2006/relationships/oleObject" Target="../embeddings/oleObject108.bin"/><Relationship Id="rId2" Type="http://schemas.openxmlformats.org/officeDocument/2006/relationships/slideLayout" Target="../slideLayouts/slideLayout1.xml"/><Relationship Id="rId16" Type="http://schemas.openxmlformats.org/officeDocument/2006/relationships/slide" Target="slide108.xml"/><Relationship Id="rId20" Type="http://schemas.openxmlformats.org/officeDocument/2006/relationships/oleObject" Target="../embeddings/oleObject109.bin"/><Relationship Id="rId1" Type="http://schemas.openxmlformats.org/officeDocument/2006/relationships/vmlDrawing" Target="../drawings/vmlDrawing67.vml"/><Relationship Id="rId6" Type="http://schemas.openxmlformats.org/officeDocument/2006/relationships/slide" Target="slide84.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98.xml"/><Relationship Id="rId10" Type="http://schemas.openxmlformats.org/officeDocument/2006/relationships/slide" Target="slide90.xml"/><Relationship Id="rId19" Type="http://schemas.openxmlformats.org/officeDocument/2006/relationships/image" Target="../media/image115.emf"/><Relationship Id="rId4" Type="http://schemas.openxmlformats.org/officeDocument/2006/relationships/slide" Target="slide81.xml"/><Relationship Id="rId9" Type="http://schemas.openxmlformats.org/officeDocument/2006/relationships/slide" Target="slide89.xml"/><Relationship Id="rId14" Type="http://schemas.openxmlformats.org/officeDocument/2006/relationships/slide" Target="slide97.xml"/><Relationship Id="rId22" Type="http://schemas.openxmlformats.org/officeDocument/2006/relationships/image" Target="../media/image116.emf"/></Relationships>
</file>

<file path=ppt/slides/_rels/slide112.xml.rels><?xml version="1.0" encoding="UTF-8" standalone="yes"?>
<Relationships xmlns="http://schemas.openxmlformats.org/package/2006/relationships"><Relationship Id="rId8" Type="http://schemas.openxmlformats.org/officeDocument/2006/relationships/slide" Target="slide89.xml"/><Relationship Id="rId13" Type="http://schemas.openxmlformats.org/officeDocument/2006/relationships/slide" Target="slide97.xml"/><Relationship Id="rId3" Type="http://schemas.openxmlformats.org/officeDocument/2006/relationships/slide" Target="slide81.xml"/><Relationship Id="rId7" Type="http://schemas.openxmlformats.org/officeDocument/2006/relationships/slide" Target="slide88.xml"/><Relationship Id="rId12" Type="http://schemas.openxmlformats.org/officeDocument/2006/relationships/slide" Target="slide95.xml"/><Relationship Id="rId2" Type="http://schemas.openxmlformats.org/officeDocument/2006/relationships/slide" Target="slide80.xml"/><Relationship Id="rId16"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86.xml"/><Relationship Id="rId11" Type="http://schemas.openxmlformats.org/officeDocument/2006/relationships/slide" Target="slide93.xml"/><Relationship Id="rId5" Type="http://schemas.openxmlformats.org/officeDocument/2006/relationships/slide" Target="slide84.xml"/><Relationship Id="rId15" Type="http://schemas.openxmlformats.org/officeDocument/2006/relationships/slide" Target="slide10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90.xml"/><Relationship Id="rId14" Type="http://schemas.openxmlformats.org/officeDocument/2006/relationships/slide" Target="slide98.xml"/></Relationships>
</file>

<file path=ppt/slides/_rels/slide113.xml.rels><?xml version="1.0" encoding="UTF-8" standalone="yes"?>
<Relationships xmlns="http://schemas.openxmlformats.org/package/2006/relationships"><Relationship Id="rId8" Type="http://schemas.openxmlformats.org/officeDocument/2006/relationships/slide" Target="slide88.xml"/><Relationship Id="rId13" Type="http://schemas.openxmlformats.org/officeDocument/2006/relationships/slide" Target="slide95.xml"/><Relationship Id="rId18" Type="http://schemas.openxmlformats.org/officeDocument/2006/relationships/package" Target="../embeddings/Microsoft_Word___109.docx"/><Relationship Id="rId3" Type="http://schemas.openxmlformats.org/officeDocument/2006/relationships/slide" Target="slide80.xml"/><Relationship Id="rId21" Type="http://schemas.openxmlformats.org/officeDocument/2006/relationships/package" Target="../embeddings/Microsoft_Word___110.docx"/><Relationship Id="rId7" Type="http://schemas.openxmlformats.org/officeDocument/2006/relationships/slide" Target="slide86.xml"/><Relationship Id="rId12" Type="http://schemas.openxmlformats.org/officeDocument/2006/relationships/slide" Target="slide93.xml"/><Relationship Id="rId17" Type="http://schemas.openxmlformats.org/officeDocument/2006/relationships/oleObject" Target="../embeddings/oleObject110.bin"/><Relationship Id="rId25" Type="http://schemas.openxmlformats.org/officeDocument/2006/relationships/image" Target="../media/image119.emf"/><Relationship Id="rId2" Type="http://schemas.openxmlformats.org/officeDocument/2006/relationships/slideLayout" Target="../slideLayouts/slideLayout1.xml"/><Relationship Id="rId16" Type="http://schemas.openxmlformats.org/officeDocument/2006/relationships/slide" Target="slide108.xml"/><Relationship Id="rId20" Type="http://schemas.openxmlformats.org/officeDocument/2006/relationships/oleObject" Target="../embeddings/oleObject111.bin"/><Relationship Id="rId1" Type="http://schemas.openxmlformats.org/officeDocument/2006/relationships/vmlDrawing" Target="../drawings/vmlDrawing68.vml"/><Relationship Id="rId6" Type="http://schemas.openxmlformats.org/officeDocument/2006/relationships/slide" Target="slide84.xml"/><Relationship Id="rId11" Type="http://schemas.openxmlformats.org/officeDocument/2006/relationships/slide" Target="slide91.xml"/><Relationship Id="rId24" Type="http://schemas.openxmlformats.org/officeDocument/2006/relationships/package" Target="../embeddings/Microsoft_Word___111.docx"/><Relationship Id="rId5" Type="http://schemas.openxmlformats.org/officeDocument/2006/relationships/slide" Target="slide82.xml"/><Relationship Id="rId15" Type="http://schemas.openxmlformats.org/officeDocument/2006/relationships/slide" Target="slide98.xml"/><Relationship Id="rId23" Type="http://schemas.openxmlformats.org/officeDocument/2006/relationships/oleObject" Target="../embeddings/oleObject112.bin"/><Relationship Id="rId10" Type="http://schemas.openxmlformats.org/officeDocument/2006/relationships/slide" Target="slide90.xml"/><Relationship Id="rId19" Type="http://schemas.openxmlformats.org/officeDocument/2006/relationships/image" Target="../media/image117.emf"/><Relationship Id="rId4" Type="http://schemas.openxmlformats.org/officeDocument/2006/relationships/slide" Target="slide81.xml"/><Relationship Id="rId9" Type="http://schemas.openxmlformats.org/officeDocument/2006/relationships/slide" Target="slide89.xml"/><Relationship Id="rId14" Type="http://schemas.openxmlformats.org/officeDocument/2006/relationships/slide" Target="slide97.xml"/><Relationship Id="rId22" Type="http://schemas.openxmlformats.org/officeDocument/2006/relationships/image" Target="../media/image118.emf"/></Relationships>
</file>

<file path=ppt/slides/_rels/slide114.xml.rels><?xml version="1.0" encoding="UTF-8" standalone="yes"?>
<Relationships xmlns="http://schemas.openxmlformats.org/package/2006/relationships"><Relationship Id="rId8" Type="http://schemas.openxmlformats.org/officeDocument/2006/relationships/slide" Target="slide88.xml"/><Relationship Id="rId13" Type="http://schemas.openxmlformats.org/officeDocument/2006/relationships/slide" Target="slide95.xml"/><Relationship Id="rId18" Type="http://schemas.openxmlformats.org/officeDocument/2006/relationships/package" Target="../embeddings/Microsoft_Word___112.docx"/><Relationship Id="rId3" Type="http://schemas.openxmlformats.org/officeDocument/2006/relationships/slide" Target="slide80.xml"/><Relationship Id="rId7" Type="http://schemas.openxmlformats.org/officeDocument/2006/relationships/slide" Target="slide86.xml"/><Relationship Id="rId12" Type="http://schemas.openxmlformats.org/officeDocument/2006/relationships/slide" Target="slide93.xml"/><Relationship Id="rId17" Type="http://schemas.openxmlformats.org/officeDocument/2006/relationships/oleObject" Target="../embeddings/oleObject113.bin"/><Relationship Id="rId2" Type="http://schemas.openxmlformats.org/officeDocument/2006/relationships/slideLayout" Target="../slideLayouts/slideLayout1.xml"/><Relationship Id="rId16" Type="http://schemas.openxmlformats.org/officeDocument/2006/relationships/slide" Target="slide108.xml"/><Relationship Id="rId20" Type="http://schemas.openxmlformats.org/officeDocument/2006/relationships/image" Target="../media/image121.png"/><Relationship Id="rId1" Type="http://schemas.openxmlformats.org/officeDocument/2006/relationships/vmlDrawing" Target="../drawings/vmlDrawing69.vml"/><Relationship Id="rId6" Type="http://schemas.openxmlformats.org/officeDocument/2006/relationships/slide" Target="slide84.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98.xml"/><Relationship Id="rId10" Type="http://schemas.openxmlformats.org/officeDocument/2006/relationships/slide" Target="slide90.xml"/><Relationship Id="rId19" Type="http://schemas.openxmlformats.org/officeDocument/2006/relationships/image" Target="../media/image120.emf"/><Relationship Id="rId4" Type="http://schemas.openxmlformats.org/officeDocument/2006/relationships/slide" Target="slide81.xml"/><Relationship Id="rId9" Type="http://schemas.openxmlformats.org/officeDocument/2006/relationships/slide" Target="slide89.xml"/><Relationship Id="rId14" Type="http://schemas.openxmlformats.org/officeDocument/2006/relationships/slide" Target="slide97.xml"/></Relationships>
</file>

<file path=ppt/slides/_rels/slide115.xml.rels><?xml version="1.0" encoding="UTF-8" standalone="yes"?>
<Relationships xmlns="http://schemas.openxmlformats.org/package/2006/relationships"><Relationship Id="rId8" Type="http://schemas.openxmlformats.org/officeDocument/2006/relationships/slide" Target="slide88.xml"/><Relationship Id="rId13" Type="http://schemas.openxmlformats.org/officeDocument/2006/relationships/slide" Target="slide95.xml"/><Relationship Id="rId18" Type="http://schemas.openxmlformats.org/officeDocument/2006/relationships/package" Target="../embeddings/Microsoft_Word___113.docx"/><Relationship Id="rId3" Type="http://schemas.openxmlformats.org/officeDocument/2006/relationships/slide" Target="slide80.xml"/><Relationship Id="rId21" Type="http://schemas.openxmlformats.org/officeDocument/2006/relationships/package" Target="../embeddings/Microsoft_Word___114.docx"/><Relationship Id="rId7" Type="http://schemas.openxmlformats.org/officeDocument/2006/relationships/slide" Target="slide86.xml"/><Relationship Id="rId12" Type="http://schemas.openxmlformats.org/officeDocument/2006/relationships/slide" Target="slide93.xml"/><Relationship Id="rId17" Type="http://schemas.openxmlformats.org/officeDocument/2006/relationships/oleObject" Target="../embeddings/oleObject114.bin"/><Relationship Id="rId25" Type="http://schemas.openxmlformats.org/officeDocument/2006/relationships/image" Target="../media/image124.emf"/><Relationship Id="rId2" Type="http://schemas.openxmlformats.org/officeDocument/2006/relationships/slideLayout" Target="../slideLayouts/slideLayout1.xml"/><Relationship Id="rId16" Type="http://schemas.openxmlformats.org/officeDocument/2006/relationships/slide" Target="slide108.xml"/><Relationship Id="rId20" Type="http://schemas.openxmlformats.org/officeDocument/2006/relationships/oleObject" Target="../embeddings/oleObject115.bin"/><Relationship Id="rId1" Type="http://schemas.openxmlformats.org/officeDocument/2006/relationships/vmlDrawing" Target="../drawings/vmlDrawing70.vml"/><Relationship Id="rId6" Type="http://schemas.openxmlformats.org/officeDocument/2006/relationships/slide" Target="slide84.xml"/><Relationship Id="rId11" Type="http://schemas.openxmlformats.org/officeDocument/2006/relationships/slide" Target="slide91.xml"/><Relationship Id="rId24" Type="http://schemas.openxmlformats.org/officeDocument/2006/relationships/package" Target="../embeddings/Microsoft_Word___115.docx"/><Relationship Id="rId5" Type="http://schemas.openxmlformats.org/officeDocument/2006/relationships/slide" Target="slide82.xml"/><Relationship Id="rId15" Type="http://schemas.openxmlformats.org/officeDocument/2006/relationships/slide" Target="slide98.xml"/><Relationship Id="rId23" Type="http://schemas.openxmlformats.org/officeDocument/2006/relationships/oleObject" Target="../embeddings/oleObject116.bin"/><Relationship Id="rId10" Type="http://schemas.openxmlformats.org/officeDocument/2006/relationships/slide" Target="slide90.xml"/><Relationship Id="rId19" Type="http://schemas.openxmlformats.org/officeDocument/2006/relationships/image" Target="../media/image122.emf"/><Relationship Id="rId4" Type="http://schemas.openxmlformats.org/officeDocument/2006/relationships/slide" Target="slide81.xml"/><Relationship Id="rId9" Type="http://schemas.openxmlformats.org/officeDocument/2006/relationships/slide" Target="slide89.xml"/><Relationship Id="rId14" Type="http://schemas.openxmlformats.org/officeDocument/2006/relationships/slide" Target="slide97.xml"/><Relationship Id="rId22" Type="http://schemas.openxmlformats.org/officeDocument/2006/relationships/image" Target="../media/image123.emf"/></Relationships>
</file>

<file path=ppt/slides/_rels/slide116.xml.rels><?xml version="1.0" encoding="UTF-8" standalone="yes"?>
<Relationships xmlns="http://schemas.openxmlformats.org/package/2006/relationships"><Relationship Id="rId8" Type="http://schemas.openxmlformats.org/officeDocument/2006/relationships/slide" Target="slide88.xml"/><Relationship Id="rId13" Type="http://schemas.openxmlformats.org/officeDocument/2006/relationships/slide" Target="slide95.xml"/><Relationship Id="rId18" Type="http://schemas.openxmlformats.org/officeDocument/2006/relationships/package" Target="../embeddings/Microsoft_Word___116.docx"/><Relationship Id="rId3" Type="http://schemas.openxmlformats.org/officeDocument/2006/relationships/slide" Target="slide80.xml"/><Relationship Id="rId21" Type="http://schemas.openxmlformats.org/officeDocument/2006/relationships/package" Target="../embeddings/Microsoft_Word___117.docx"/><Relationship Id="rId7" Type="http://schemas.openxmlformats.org/officeDocument/2006/relationships/slide" Target="slide86.xml"/><Relationship Id="rId12" Type="http://schemas.openxmlformats.org/officeDocument/2006/relationships/slide" Target="slide93.xml"/><Relationship Id="rId17" Type="http://schemas.openxmlformats.org/officeDocument/2006/relationships/oleObject" Target="../embeddings/oleObject117.bin"/><Relationship Id="rId2" Type="http://schemas.openxmlformats.org/officeDocument/2006/relationships/slideLayout" Target="../slideLayouts/slideLayout1.xml"/><Relationship Id="rId16" Type="http://schemas.openxmlformats.org/officeDocument/2006/relationships/slide" Target="slide108.xml"/><Relationship Id="rId20" Type="http://schemas.openxmlformats.org/officeDocument/2006/relationships/oleObject" Target="../embeddings/oleObject118.bin"/><Relationship Id="rId1" Type="http://schemas.openxmlformats.org/officeDocument/2006/relationships/vmlDrawing" Target="../drawings/vmlDrawing71.vml"/><Relationship Id="rId6" Type="http://schemas.openxmlformats.org/officeDocument/2006/relationships/slide" Target="slide84.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98.xml"/><Relationship Id="rId23" Type="http://schemas.openxmlformats.org/officeDocument/2006/relationships/slide" Target="slide2.xml"/><Relationship Id="rId10" Type="http://schemas.openxmlformats.org/officeDocument/2006/relationships/slide" Target="slide90.xml"/><Relationship Id="rId19" Type="http://schemas.openxmlformats.org/officeDocument/2006/relationships/image" Target="../media/image125.emf"/><Relationship Id="rId4" Type="http://schemas.openxmlformats.org/officeDocument/2006/relationships/slide" Target="slide81.xml"/><Relationship Id="rId9" Type="http://schemas.openxmlformats.org/officeDocument/2006/relationships/slide" Target="slide89.xml"/><Relationship Id="rId14" Type="http://schemas.openxmlformats.org/officeDocument/2006/relationships/slide" Target="slide97.xml"/><Relationship Id="rId22" Type="http://schemas.openxmlformats.org/officeDocument/2006/relationships/image" Target="../media/image126.emf"/></Relationships>
</file>

<file path=ppt/slides/_rels/slide117.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7.e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package" Target="../embeddings/Microsoft_Word___4.docx"/><Relationship Id="rId5" Type="http://schemas.openxmlformats.org/officeDocument/2006/relationships/oleObject" Target="../embeddings/oleObject5.bin"/><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6.bin"/><Relationship Id="rId7" Type="http://schemas.openxmlformats.org/officeDocument/2006/relationships/package" Target="../embeddings/Microsoft_Word___6.docx"/><Relationship Id="rId12" Type="http://schemas.openxmlformats.org/officeDocument/2006/relationships/slide" Target="slide19.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slide" Target="slide18.xml"/><Relationship Id="rId5" Type="http://schemas.openxmlformats.org/officeDocument/2006/relationships/image" Target="../media/image8.emf"/><Relationship Id="rId10" Type="http://schemas.openxmlformats.org/officeDocument/2006/relationships/slide" Target="slide16.xml"/><Relationship Id="rId4" Type="http://schemas.openxmlformats.org/officeDocument/2006/relationships/package" Target="../embeddings/Microsoft_Word___5.docx"/><Relationship Id="rId9" Type="http://schemas.openxmlformats.org/officeDocument/2006/relationships/slide" Target="slide13.xml"/></Relationships>
</file>

<file path=ppt/slides/_rels/slide14.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package" Target="../embeddings/Microsoft_Word___10.docx"/><Relationship Id="rId18" Type="http://schemas.openxmlformats.org/officeDocument/2006/relationships/slide" Target="slide19.xml"/><Relationship Id="rId3" Type="http://schemas.openxmlformats.org/officeDocument/2006/relationships/oleObject" Target="../embeddings/oleObject8.bin"/><Relationship Id="rId7" Type="http://schemas.openxmlformats.org/officeDocument/2006/relationships/package" Target="../embeddings/Microsoft_Word___8.docx"/><Relationship Id="rId12" Type="http://schemas.openxmlformats.org/officeDocument/2006/relationships/oleObject" Target="../embeddings/oleObject11.bin"/><Relationship Id="rId17" Type="http://schemas.openxmlformats.org/officeDocument/2006/relationships/slide" Target="slide18.xml"/><Relationship Id="rId2" Type="http://schemas.openxmlformats.org/officeDocument/2006/relationships/slideLayout" Target="../slideLayouts/slideLayout4.xml"/><Relationship Id="rId16" Type="http://schemas.openxmlformats.org/officeDocument/2006/relationships/slide" Target="slide16.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12.emf"/><Relationship Id="rId5" Type="http://schemas.openxmlformats.org/officeDocument/2006/relationships/image" Target="../media/image10.emf"/><Relationship Id="rId15" Type="http://schemas.openxmlformats.org/officeDocument/2006/relationships/slide" Target="slide13.xml"/><Relationship Id="rId10" Type="http://schemas.openxmlformats.org/officeDocument/2006/relationships/package" Target="../embeddings/Microsoft_Word___9.docx"/><Relationship Id="rId4" Type="http://schemas.openxmlformats.org/officeDocument/2006/relationships/package" Target="../embeddings/Microsoft_Word___7.docx"/><Relationship Id="rId9" Type="http://schemas.openxmlformats.org/officeDocument/2006/relationships/oleObject" Target="../embeddings/oleObject10.bin"/><Relationship Id="rId14" Type="http://schemas.openxmlformats.org/officeDocument/2006/relationships/image" Target="../media/image13.emf"/></Relationships>
</file>

<file path=ppt/slides/_rels/slide15.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12.bin"/><Relationship Id="rId7" Type="http://schemas.openxmlformats.org/officeDocument/2006/relationships/package" Target="../embeddings/Microsoft_Word___12.docx"/><Relationship Id="rId12" Type="http://schemas.openxmlformats.org/officeDocument/2006/relationships/slide" Target="slide19.xml"/><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3.bin"/><Relationship Id="rId11" Type="http://schemas.openxmlformats.org/officeDocument/2006/relationships/slide" Target="slide18.xml"/><Relationship Id="rId5" Type="http://schemas.openxmlformats.org/officeDocument/2006/relationships/image" Target="../media/image14.emf"/><Relationship Id="rId10" Type="http://schemas.openxmlformats.org/officeDocument/2006/relationships/slide" Target="slide16.xml"/><Relationship Id="rId4" Type="http://schemas.openxmlformats.org/officeDocument/2006/relationships/package" Target="../embeddings/Microsoft_Word___11.docx"/><Relationship Id="rId9" Type="http://schemas.openxmlformats.org/officeDocument/2006/relationships/slide" Target="slide13.xml"/></Relationships>
</file>

<file path=ppt/slides/_rels/slide16.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17.xml"/><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slide" Target="slide19.xml"/><Relationship Id="rId5" Type="http://schemas.openxmlformats.org/officeDocument/2006/relationships/slide" Target="slide18.xml"/><Relationship Id="rId4" Type="http://schemas.openxmlformats.org/officeDocument/2006/relationships/slide" Target="slide16.xml"/></Relationships>
</file>

<file path=ppt/slides/_rels/slide17.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13.xml"/><Relationship Id="rId1" Type="http://schemas.openxmlformats.org/officeDocument/2006/relationships/slideLayout" Target="../slideLayouts/slideLayout4.xml"/><Relationship Id="rId5" Type="http://schemas.openxmlformats.org/officeDocument/2006/relationships/slide" Target="slide19.xml"/><Relationship Id="rId4" Type="http://schemas.openxmlformats.org/officeDocument/2006/relationships/slide" Target="slide18.xml"/></Relationships>
</file>

<file path=ppt/slides/_rels/slide18.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13.xml"/><Relationship Id="rId1" Type="http://schemas.openxmlformats.org/officeDocument/2006/relationships/slideLayout" Target="../slideLayouts/slideLayout4.xml"/><Relationship Id="rId5" Type="http://schemas.openxmlformats.org/officeDocument/2006/relationships/slide" Target="slide19.xml"/><Relationship Id="rId4" Type="http://schemas.openxmlformats.org/officeDocument/2006/relationships/slide" Target="slide18.xml"/></Relationships>
</file>

<file path=ppt/slides/_rels/slide19.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oleObject" Target="../embeddings/oleObject14.bin"/><Relationship Id="rId7" Type="http://schemas.openxmlformats.org/officeDocument/2006/relationships/slide" Target="slide16.xml"/><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slide" Target="slide13.xml"/><Relationship Id="rId5" Type="http://schemas.openxmlformats.org/officeDocument/2006/relationships/image" Target="../media/image17.emf"/><Relationship Id="rId4" Type="http://schemas.openxmlformats.org/officeDocument/2006/relationships/package" Target="../embeddings/Microsoft_Word___13.docx"/><Relationship Id="rId9" Type="http://schemas.openxmlformats.org/officeDocument/2006/relationships/slide" Target="slide19.xml"/></Relationships>
</file>

<file path=ppt/slides/_rels/slide2.xml.rels><?xml version="1.0" encoding="UTF-8" standalone="yes"?>
<Relationships xmlns="http://schemas.openxmlformats.org/package/2006/relationships"><Relationship Id="rId3" Type="http://schemas.openxmlformats.org/officeDocument/2006/relationships/slide" Target="slide22.xml"/><Relationship Id="rId7"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9.xml"/><Relationship Id="rId5" Type="http://schemas.openxmlformats.org/officeDocument/2006/relationships/slide" Target="slide61.xml"/><Relationship Id="rId4" Type="http://schemas.openxmlformats.org/officeDocument/2006/relationships/slide" Target="slide39.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image" Target="../media/image18.emf"/><Relationship Id="rId4" Type="http://schemas.openxmlformats.org/officeDocument/2006/relationships/package" Target="../embeddings/Microsoft_Word___14.docx"/></Relationships>
</file>

<file path=ppt/slides/_rels/slide21.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6.bin"/><Relationship Id="rId7" Type="http://schemas.openxmlformats.org/officeDocument/2006/relationships/package" Target="../embeddings/Microsoft_Word___16.docx"/><Relationship Id="rId12" Type="http://schemas.openxmlformats.org/officeDocument/2006/relationships/slide" Target="slide2.xml"/><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17.bin"/><Relationship Id="rId11" Type="http://schemas.openxmlformats.org/officeDocument/2006/relationships/image" Target="../media/image21.emf"/><Relationship Id="rId5" Type="http://schemas.openxmlformats.org/officeDocument/2006/relationships/image" Target="../media/image19.emf"/><Relationship Id="rId10" Type="http://schemas.openxmlformats.org/officeDocument/2006/relationships/package" Target="../embeddings/Microsoft_Word___17.docx"/><Relationship Id="rId4" Type="http://schemas.openxmlformats.org/officeDocument/2006/relationships/package" Target="../embeddings/Microsoft_Word___15.docx"/><Relationship Id="rId9" Type="http://schemas.openxmlformats.org/officeDocument/2006/relationships/oleObject" Target="../embeddings/oleObject18.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10.vml"/><Relationship Id="rId5" Type="http://schemas.openxmlformats.org/officeDocument/2006/relationships/image" Target="../media/image22.emf"/><Relationship Id="rId4" Type="http://schemas.openxmlformats.org/officeDocument/2006/relationships/package" Target="../embeddings/Microsoft_Word___18.docx"/></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image" Target="../media/image23.emf"/><Relationship Id="rId4" Type="http://schemas.openxmlformats.org/officeDocument/2006/relationships/package" Target="../embeddings/Microsoft_Word___19.docx"/></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12.vml"/><Relationship Id="rId5" Type="http://schemas.openxmlformats.org/officeDocument/2006/relationships/image" Target="../media/image24.emf"/><Relationship Id="rId4" Type="http://schemas.openxmlformats.org/officeDocument/2006/relationships/package" Target="../embeddings/Microsoft_Word___20.docx"/></Relationships>
</file>

<file path=ppt/slides/_rels/slide29.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slide" Target="slide36.xml"/><Relationship Id="rId5" Type="http://schemas.openxmlformats.org/officeDocument/2006/relationships/slide" Target="slide35.xml"/><Relationship Id="rId4" Type="http://schemas.openxmlformats.org/officeDocument/2006/relationships/slide" Target="slide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oleObject" Target="../embeddings/oleObject22.bin"/><Relationship Id="rId7" Type="http://schemas.openxmlformats.org/officeDocument/2006/relationships/slide" Target="slide33.xml"/><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slide" Target="slide29.xml"/><Relationship Id="rId5" Type="http://schemas.openxmlformats.org/officeDocument/2006/relationships/image" Target="../media/image26.emf"/><Relationship Id="rId4" Type="http://schemas.openxmlformats.org/officeDocument/2006/relationships/package" Target="../embeddings/Microsoft_Word___21.docx"/><Relationship Id="rId9" Type="http://schemas.openxmlformats.org/officeDocument/2006/relationships/slide" Target="slide36.xml"/></Relationships>
</file>

<file path=ppt/slides/_rels/slide31.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29.xml"/><Relationship Id="rId1" Type="http://schemas.openxmlformats.org/officeDocument/2006/relationships/slideLayout" Target="../slideLayouts/slideLayout4.xml"/><Relationship Id="rId5" Type="http://schemas.openxmlformats.org/officeDocument/2006/relationships/slide" Target="slide36.xml"/><Relationship Id="rId4" Type="http://schemas.openxmlformats.org/officeDocument/2006/relationships/slide" Target="slide35.xml"/></Relationships>
</file>

<file path=ppt/slides/_rels/slide32.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oleObject" Target="../embeddings/oleObject23.bin"/><Relationship Id="rId7" Type="http://schemas.openxmlformats.org/officeDocument/2006/relationships/slide" Target="slide33.xml"/><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slide" Target="slide29.xml"/><Relationship Id="rId5" Type="http://schemas.openxmlformats.org/officeDocument/2006/relationships/image" Target="../media/image27.emf"/><Relationship Id="rId4" Type="http://schemas.openxmlformats.org/officeDocument/2006/relationships/package" Target="../embeddings/Microsoft_Word___22.docx"/><Relationship Id="rId9" Type="http://schemas.openxmlformats.org/officeDocument/2006/relationships/slide" Target="slide36.xml"/></Relationships>
</file>

<file path=ppt/slides/_rels/slide33.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slide" Target="slide34.xml"/><Relationship Id="rId3" Type="http://schemas.openxmlformats.org/officeDocument/2006/relationships/oleObject" Target="../embeddings/oleObject24.bin"/><Relationship Id="rId7" Type="http://schemas.openxmlformats.org/officeDocument/2006/relationships/package" Target="../embeddings/Microsoft_Word___24.docx"/><Relationship Id="rId12" Type="http://schemas.openxmlformats.org/officeDocument/2006/relationships/slide" Target="slide36.xml"/><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oleObject" Target="../embeddings/oleObject25.bin"/><Relationship Id="rId11" Type="http://schemas.openxmlformats.org/officeDocument/2006/relationships/slide" Target="slide35.xml"/><Relationship Id="rId5" Type="http://schemas.openxmlformats.org/officeDocument/2006/relationships/image" Target="../media/image28.emf"/><Relationship Id="rId10" Type="http://schemas.openxmlformats.org/officeDocument/2006/relationships/slide" Target="slide33.xml"/><Relationship Id="rId4" Type="http://schemas.openxmlformats.org/officeDocument/2006/relationships/package" Target="../embeddings/Microsoft_Word___23.docx"/><Relationship Id="rId9" Type="http://schemas.openxmlformats.org/officeDocument/2006/relationships/slide" Target="slide29.xml"/></Relationships>
</file>

<file path=ppt/slides/_rels/slide34.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oleObject" Target="../embeddings/oleObject28.bin"/><Relationship Id="rId3" Type="http://schemas.openxmlformats.org/officeDocument/2006/relationships/oleObject" Target="../embeddings/oleObject26.bin"/><Relationship Id="rId7" Type="http://schemas.openxmlformats.org/officeDocument/2006/relationships/package" Target="../embeddings/Microsoft_Word___26.docx"/><Relationship Id="rId12" Type="http://schemas.openxmlformats.org/officeDocument/2006/relationships/slide" Target="slide36.xml"/><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oleObject" Target="../embeddings/oleObject27.bin"/><Relationship Id="rId11" Type="http://schemas.openxmlformats.org/officeDocument/2006/relationships/slide" Target="slide35.xml"/><Relationship Id="rId5" Type="http://schemas.openxmlformats.org/officeDocument/2006/relationships/image" Target="../media/image30.emf"/><Relationship Id="rId15" Type="http://schemas.openxmlformats.org/officeDocument/2006/relationships/image" Target="../media/image32.emf"/><Relationship Id="rId10" Type="http://schemas.openxmlformats.org/officeDocument/2006/relationships/slide" Target="slide33.xml"/><Relationship Id="rId4" Type="http://schemas.openxmlformats.org/officeDocument/2006/relationships/package" Target="../embeddings/Microsoft_Word___25.docx"/><Relationship Id="rId9" Type="http://schemas.openxmlformats.org/officeDocument/2006/relationships/slide" Target="slide29.xml"/><Relationship Id="rId14" Type="http://schemas.openxmlformats.org/officeDocument/2006/relationships/package" Target="../embeddings/Microsoft_Word___27.docx"/></Relationships>
</file>

<file path=ppt/slides/_rels/slide35.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image" Target="../media/image34.png"/><Relationship Id="rId7" Type="http://schemas.openxmlformats.org/officeDocument/2006/relationships/slide" Target="slide29.xml"/><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33.emf"/><Relationship Id="rId5" Type="http://schemas.openxmlformats.org/officeDocument/2006/relationships/package" Target="../embeddings/Microsoft_Word___28.docx"/><Relationship Id="rId10" Type="http://schemas.openxmlformats.org/officeDocument/2006/relationships/slide" Target="slide36.xml"/><Relationship Id="rId4" Type="http://schemas.openxmlformats.org/officeDocument/2006/relationships/oleObject" Target="../embeddings/oleObject29.bin"/><Relationship Id="rId9" Type="http://schemas.openxmlformats.org/officeDocument/2006/relationships/slide" Target="slide35.xml"/></Relationships>
</file>

<file path=ppt/slides/_rels/slide36.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oleObject" Target="../embeddings/oleObject30.bin"/><Relationship Id="rId7" Type="http://schemas.openxmlformats.org/officeDocument/2006/relationships/slide" Target="slide33.xml"/><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slide" Target="slide29.xml"/><Relationship Id="rId5" Type="http://schemas.openxmlformats.org/officeDocument/2006/relationships/image" Target="../media/image34.emf"/><Relationship Id="rId10" Type="http://schemas.openxmlformats.org/officeDocument/2006/relationships/slide" Target="slide37.xml"/><Relationship Id="rId4" Type="http://schemas.openxmlformats.org/officeDocument/2006/relationships/package" Target="../embeddings/Microsoft_Word___29.docx"/><Relationship Id="rId9" Type="http://schemas.openxmlformats.org/officeDocument/2006/relationships/slide" Target="slide36.xml"/></Relationships>
</file>

<file path=ppt/slides/_rels/slide37.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oleObject" Target="../embeddings/oleObject31.bin"/><Relationship Id="rId7" Type="http://schemas.openxmlformats.org/officeDocument/2006/relationships/slide" Target="slide33.xml"/><Relationship Id="rId12" Type="http://schemas.openxmlformats.org/officeDocument/2006/relationships/image" Target="../media/image36.emf"/><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slide" Target="slide29.xml"/><Relationship Id="rId11" Type="http://schemas.openxmlformats.org/officeDocument/2006/relationships/package" Target="../embeddings/Microsoft_Word___31.docx"/><Relationship Id="rId5" Type="http://schemas.openxmlformats.org/officeDocument/2006/relationships/image" Target="../media/image35.emf"/><Relationship Id="rId10" Type="http://schemas.openxmlformats.org/officeDocument/2006/relationships/oleObject" Target="../embeddings/oleObject32.bin"/><Relationship Id="rId4" Type="http://schemas.openxmlformats.org/officeDocument/2006/relationships/package" Target="../embeddings/Microsoft_Word___30.docx"/><Relationship Id="rId9" Type="http://schemas.openxmlformats.org/officeDocument/2006/relationships/slide" Target="slide36.xml"/></Relationships>
</file>

<file path=ppt/slides/_rels/slide3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20.vml"/><Relationship Id="rId5" Type="http://schemas.openxmlformats.org/officeDocument/2006/relationships/image" Target="../media/image37.emf"/><Relationship Id="rId4" Type="http://schemas.openxmlformats.org/officeDocument/2006/relationships/package" Target="../embeddings/Microsoft_Word___32.docx"/></Relationships>
</file>

<file path=ppt/slides/_rels/slide41.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34.bin"/><Relationship Id="rId7" Type="http://schemas.openxmlformats.org/officeDocument/2006/relationships/package" Target="../embeddings/Microsoft_Word___34.docx"/><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oleObject" Target="../embeddings/oleObject35.bin"/><Relationship Id="rId11" Type="http://schemas.openxmlformats.org/officeDocument/2006/relationships/image" Target="../media/image37.emf"/><Relationship Id="rId5" Type="http://schemas.openxmlformats.org/officeDocument/2006/relationships/image" Target="../media/image38.emf"/><Relationship Id="rId10" Type="http://schemas.openxmlformats.org/officeDocument/2006/relationships/package" Target="../embeddings/Microsoft_Word___35.docx"/><Relationship Id="rId4" Type="http://schemas.openxmlformats.org/officeDocument/2006/relationships/package" Target="../embeddings/Microsoft_Word___33.docx"/><Relationship Id="rId9" Type="http://schemas.openxmlformats.org/officeDocument/2006/relationships/oleObject" Target="../embeddings/oleObject36.bin"/></Relationships>
</file>

<file path=ppt/slides/_rels/slide42.xml.rels><?xml version="1.0" encoding="UTF-8" standalone="yes"?>
<Relationships xmlns="http://schemas.openxmlformats.org/package/2006/relationships"><Relationship Id="rId8" Type="http://schemas.openxmlformats.org/officeDocument/2006/relationships/image" Target="../media/image41.emf"/><Relationship Id="rId13" Type="http://schemas.openxmlformats.org/officeDocument/2006/relationships/package" Target="../embeddings/Microsoft_Word___39.docx"/><Relationship Id="rId3" Type="http://schemas.openxmlformats.org/officeDocument/2006/relationships/oleObject" Target="../embeddings/oleObject37.bin"/><Relationship Id="rId7" Type="http://schemas.openxmlformats.org/officeDocument/2006/relationships/package" Target="../embeddings/Microsoft_Word___37.docx"/><Relationship Id="rId12" Type="http://schemas.openxmlformats.org/officeDocument/2006/relationships/oleObject" Target="../embeddings/oleObject40.bin"/><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oleObject" Target="../embeddings/oleObject38.bin"/><Relationship Id="rId11" Type="http://schemas.openxmlformats.org/officeDocument/2006/relationships/image" Target="../media/image42.emf"/><Relationship Id="rId5" Type="http://schemas.openxmlformats.org/officeDocument/2006/relationships/image" Target="../media/image40.emf"/><Relationship Id="rId10" Type="http://schemas.openxmlformats.org/officeDocument/2006/relationships/package" Target="../embeddings/Microsoft_Word___38.docx"/><Relationship Id="rId4" Type="http://schemas.openxmlformats.org/officeDocument/2006/relationships/package" Target="../embeddings/Microsoft_Word___36.docx"/><Relationship Id="rId9" Type="http://schemas.openxmlformats.org/officeDocument/2006/relationships/oleObject" Target="../embeddings/oleObject39.bin"/><Relationship Id="rId14" Type="http://schemas.openxmlformats.org/officeDocument/2006/relationships/image" Target="../media/image43.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4.xml"/><Relationship Id="rId1" Type="http://schemas.openxmlformats.org/officeDocument/2006/relationships/vmlDrawing" Target="../drawings/vmlDrawing23.vml"/><Relationship Id="rId5" Type="http://schemas.openxmlformats.org/officeDocument/2006/relationships/image" Target="../media/image45.emf"/><Relationship Id="rId4" Type="http://schemas.openxmlformats.org/officeDocument/2006/relationships/package" Target="../embeddings/Microsoft_Word___40.docx"/></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4.xml"/><Relationship Id="rId1" Type="http://schemas.openxmlformats.org/officeDocument/2006/relationships/vmlDrawing" Target="../drawings/vmlDrawing24.vml"/><Relationship Id="rId5" Type="http://schemas.openxmlformats.org/officeDocument/2006/relationships/image" Target="../media/image46.emf"/><Relationship Id="rId4" Type="http://schemas.openxmlformats.org/officeDocument/2006/relationships/package" Target="../embeddings/Microsoft_Word___41.docx"/></Relationships>
</file>

<file path=ppt/slides/_rels/slide47.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slide" Target="slide47.xml"/><Relationship Id="rId1" Type="http://schemas.openxmlformats.org/officeDocument/2006/relationships/slideLayout" Target="../slideLayouts/slideLayout4.xml"/><Relationship Id="rId6" Type="http://schemas.openxmlformats.org/officeDocument/2006/relationships/slide" Target="slide48.xml"/><Relationship Id="rId5" Type="http://schemas.openxmlformats.org/officeDocument/2006/relationships/slide" Target="slide53.xml"/><Relationship Id="rId4" Type="http://schemas.openxmlformats.org/officeDocument/2006/relationships/slide" Target="slide51.xml"/></Relationships>
</file>

<file path=ppt/slides/_rels/slide48.xml.rels><?xml version="1.0" encoding="UTF-8" standalone="yes"?>
<Relationships xmlns="http://schemas.openxmlformats.org/package/2006/relationships"><Relationship Id="rId8" Type="http://schemas.openxmlformats.org/officeDocument/2006/relationships/slide" Target="slide51.xml"/><Relationship Id="rId3" Type="http://schemas.openxmlformats.org/officeDocument/2006/relationships/oleObject" Target="../embeddings/oleObject43.bin"/><Relationship Id="rId7" Type="http://schemas.openxmlformats.org/officeDocument/2006/relationships/slide" Target="slide49.xml"/><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slide" Target="slide47.xml"/><Relationship Id="rId5" Type="http://schemas.openxmlformats.org/officeDocument/2006/relationships/image" Target="../media/image47.emf"/><Relationship Id="rId4" Type="http://schemas.openxmlformats.org/officeDocument/2006/relationships/package" Target="../embeddings/Microsoft_Word___42.docx"/><Relationship Id="rId9" Type="http://schemas.openxmlformats.org/officeDocument/2006/relationships/slide" Target="slide53.xml"/></Relationships>
</file>

<file path=ppt/slides/_rels/slide49.xml.rels><?xml version="1.0" encoding="UTF-8" standalone="yes"?>
<Relationships xmlns="http://schemas.openxmlformats.org/package/2006/relationships"><Relationship Id="rId8" Type="http://schemas.openxmlformats.org/officeDocument/2006/relationships/slide" Target="slide51.xml"/><Relationship Id="rId3" Type="http://schemas.openxmlformats.org/officeDocument/2006/relationships/oleObject" Target="../embeddings/oleObject44.bin"/><Relationship Id="rId7" Type="http://schemas.openxmlformats.org/officeDocument/2006/relationships/slide" Target="slide49.xml"/><Relationship Id="rId2" Type="http://schemas.openxmlformats.org/officeDocument/2006/relationships/slideLayout" Target="../slideLayouts/slideLayout4.xml"/><Relationship Id="rId1" Type="http://schemas.openxmlformats.org/officeDocument/2006/relationships/vmlDrawing" Target="../drawings/vmlDrawing26.vml"/><Relationship Id="rId6" Type="http://schemas.openxmlformats.org/officeDocument/2006/relationships/slide" Target="slide47.xml"/><Relationship Id="rId5" Type="http://schemas.openxmlformats.org/officeDocument/2006/relationships/image" Target="../media/image48.emf"/><Relationship Id="rId10" Type="http://schemas.openxmlformats.org/officeDocument/2006/relationships/slide" Target="slide50.xml"/><Relationship Id="rId4" Type="http://schemas.openxmlformats.org/officeDocument/2006/relationships/package" Target="../embeddings/Microsoft_Word___43.docx"/><Relationship Id="rId9" Type="http://schemas.openxmlformats.org/officeDocument/2006/relationships/slide" Target="slide5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package" Target="../embeddings/Microsoft_Word___44.docx"/><Relationship Id="rId13" Type="http://schemas.openxmlformats.org/officeDocument/2006/relationships/oleObject" Target="../embeddings/oleObject47.bin"/><Relationship Id="rId3" Type="http://schemas.openxmlformats.org/officeDocument/2006/relationships/slide" Target="slide47.xml"/><Relationship Id="rId7" Type="http://schemas.openxmlformats.org/officeDocument/2006/relationships/oleObject" Target="../embeddings/oleObject45.bin"/><Relationship Id="rId12" Type="http://schemas.openxmlformats.org/officeDocument/2006/relationships/image" Target="../media/image50.emf"/><Relationship Id="rId2" Type="http://schemas.openxmlformats.org/officeDocument/2006/relationships/slideLayout" Target="../slideLayouts/slideLayout4.xml"/><Relationship Id="rId1" Type="http://schemas.openxmlformats.org/officeDocument/2006/relationships/vmlDrawing" Target="../drawings/vmlDrawing27.vml"/><Relationship Id="rId6" Type="http://schemas.openxmlformats.org/officeDocument/2006/relationships/slide" Target="slide53.xml"/><Relationship Id="rId11" Type="http://schemas.openxmlformats.org/officeDocument/2006/relationships/package" Target="../embeddings/Microsoft_Word___45.docx"/><Relationship Id="rId5" Type="http://schemas.openxmlformats.org/officeDocument/2006/relationships/slide" Target="slide51.xml"/><Relationship Id="rId15" Type="http://schemas.openxmlformats.org/officeDocument/2006/relationships/image" Target="../media/image51.emf"/><Relationship Id="rId10" Type="http://schemas.openxmlformats.org/officeDocument/2006/relationships/oleObject" Target="../embeddings/oleObject46.bin"/><Relationship Id="rId4" Type="http://schemas.openxmlformats.org/officeDocument/2006/relationships/slide" Target="slide49.xml"/><Relationship Id="rId9" Type="http://schemas.openxmlformats.org/officeDocument/2006/relationships/image" Target="../media/image49.emf"/><Relationship Id="rId14" Type="http://schemas.openxmlformats.org/officeDocument/2006/relationships/package" Target="../embeddings/Microsoft_Word___46.docx"/></Relationships>
</file>

<file path=ppt/slides/_rels/slide51.xml.rels><?xml version="1.0" encoding="UTF-8" standalone="yes"?>
<Relationships xmlns="http://schemas.openxmlformats.org/package/2006/relationships"><Relationship Id="rId8" Type="http://schemas.openxmlformats.org/officeDocument/2006/relationships/slide" Target="slide51.xml"/><Relationship Id="rId3" Type="http://schemas.openxmlformats.org/officeDocument/2006/relationships/oleObject" Target="../embeddings/oleObject48.bin"/><Relationship Id="rId7" Type="http://schemas.openxmlformats.org/officeDocument/2006/relationships/slide" Target="slide49.xml"/><Relationship Id="rId2" Type="http://schemas.openxmlformats.org/officeDocument/2006/relationships/slideLayout" Target="../slideLayouts/slideLayout4.xml"/><Relationship Id="rId1" Type="http://schemas.openxmlformats.org/officeDocument/2006/relationships/vmlDrawing" Target="../drawings/vmlDrawing28.vml"/><Relationship Id="rId6" Type="http://schemas.openxmlformats.org/officeDocument/2006/relationships/slide" Target="slide47.xml"/><Relationship Id="rId5" Type="http://schemas.openxmlformats.org/officeDocument/2006/relationships/image" Target="../media/image52.emf"/><Relationship Id="rId10" Type="http://schemas.openxmlformats.org/officeDocument/2006/relationships/slide" Target="slide52.xml"/><Relationship Id="rId4" Type="http://schemas.openxmlformats.org/officeDocument/2006/relationships/package" Target="../embeddings/Microsoft_Word___47.docx"/><Relationship Id="rId9" Type="http://schemas.openxmlformats.org/officeDocument/2006/relationships/slide" Target="slide53.xml"/></Relationships>
</file>

<file path=ppt/slides/_rels/slide52.xml.rels><?xml version="1.0" encoding="UTF-8" standalone="yes"?>
<Relationships xmlns="http://schemas.openxmlformats.org/package/2006/relationships"><Relationship Id="rId8" Type="http://schemas.openxmlformats.org/officeDocument/2006/relationships/package" Target="../embeddings/Microsoft_Word___48.docx"/><Relationship Id="rId3" Type="http://schemas.openxmlformats.org/officeDocument/2006/relationships/slide" Target="slide47.xml"/><Relationship Id="rId7" Type="http://schemas.openxmlformats.org/officeDocument/2006/relationships/oleObject" Target="../embeddings/oleObject49.bin"/><Relationship Id="rId12" Type="http://schemas.openxmlformats.org/officeDocument/2006/relationships/image" Target="../media/image54.emf"/><Relationship Id="rId2" Type="http://schemas.openxmlformats.org/officeDocument/2006/relationships/slideLayout" Target="../slideLayouts/slideLayout4.xml"/><Relationship Id="rId1" Type="http://schemas.openxmlformats.org/officeDocument/2006/relationships/vmlDrawing" Target="../drawings/vmlDrawing29.vml"/><Relationship Id="rId6" Type="http://schemas.openxmlformats.org/officeDocument/2006/relationships/slide" Target="slide53.xml"/><Relationship Id="rId11" Type="http://schemas.openxmlformats.org/officeDocument/2006/relationships/package" Target="../embeddings/Microsoft_Word___49.docx"/><Relationship Id="rId5" Type="http://schemas.openxmlformats.org/officeDocument/2006/relationships/slide" Target="slide51.xml"/><Relationship Id="rId10" Type="http://schemas.openxmlformats.org/officeDocument/2006/relationships/oleObject" Target="../embeddings/oleObject50.bin"/><Relationship Id="rId4" Type="http://schemas.openxmlformats.org/officeDocument/2006/relationships/slide" Target="slide49.xml"/><Relationship Id="rId9" Type="http://schemas.openxmlformats.org/officeDocument/2006/relationships/image" Target="../media/image53.emf"/></Relationships>
</file>

<file path=ppt/slides/_rels/slide53.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oleObject" Target="../embeddings/oleObject51.bin"/><Relationship Id="rId7" Type="http://schemas.openxmlformats.org/officeDocument/2006/relationships/package" Target="../embeddings/Microsoft_Word___51.docx"/><Relationship Id="rId12" Type="http://schemas.openxmlformats.org/officeDocument/2006/relationships/slide" Target="slide53.xml"/><Relationship Id="rId2" Type="http://schemas.openxmlformats.org/officeDocument/2006/relationships/slideLayout" Target="../slideLayouts/slideLayout4.xml"/><Relationship Id="rId1" Type="http://schemas.openxmlformats.org/officeDocument/2006/relationships/vmlDrawing" Target="../drawings/vmlDrawing30.vml"/><Relationship Id="rId6" Type="http://schemas.openxmlformats.org/officeDocument/2006/relationships/oleObject" Target="../embeddings/oleObject52.bin"/><Relationship Id="rId11" Type="http://schemas.openxmlformats.org/officeDocument/2006/relationships/slide" Target="slide51.xml"/><Relationship Id="rId5" Type="http://schemas.openxmlformats.org/officeDocument/2006/relationships/image" Target="../media/image55.emf"/><Relationship Id="rId10" Type="http://schemas.openxmlformats.org/officeDocument/2006/relationships/slide" Target="slide49.xml"/><Relationship Id="rId4" Type="http://schemas.openxmlformats.org/officeDocument/2006/relationships/package" Target="../embeddings/Microsoft_Word___50.docx"/><Relationship Id="rId9" Type="http://schemas.openxmlformats.org/officeDocument/2006/relationships/slide" Target="slide47.xml"/></Relationships>
</file>

<file path=ppt/slides/_rels/slide54.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53.bin"/><Relationship Id="rId7" Type="http://schemas.openxmlformats.org/officeDocument/2006/relationships/package" Target="../embeddings/Microsoft_Word___53.docx"/><Relationship Id="rId12" Type="http://schemas.openxmlformats.org/officeDocument/2006/relationships/slide" Target="slide53.xml"/><Relationship Id="rId2" Type="http://schemas.openxmlformats.org/officeDocument/2006/relationships/slideLayout" Target="../slideLayouts/slideLayout4.xml"/><Relationship Id="rId1" Type="http://schemas.openxmlformats.org/officeDocument/2006/relationships/vmlDrawing" Target="../drawings/vmlDrawing31.vml"/><Relationship Id="rId6" Type="http://schemas.openxmlformats.org/officeDocument/2006/relationships/oleObject" Target="../embeddings/oleObject54.bin"/><Relationship Id="rId11" Type="http://schemas.openxmlformats.org/officeDocument/2006/relationships/slide" Target="slide51.xml"/><Relationship Id="rId5" Type="http://schemas.openxmlformats.org/officeDocument/2006/relationships/image" Target="../media/image57.emf"/><Relationship Id="rId10" Type="http://schemas.openxmlformats.org/officeDocument/2006/relationships/slide" Target="slide49.xml"/><Relationship Id="rId4" Type="http://schemas.openxmlformats.org/officeDocument/2006/relationships/package" Target="../embeddings/Microsoft_Word___52.docx"/><Relationship Id="rId9" Type="http://schemas.openxmlformats.org/officeDocument/2006/relationships/slide" Target="slide47.xml"/></Relationships>
</file>

<file path=ppt/slides/_rels/slide55.xml.rels><?xml version="1.0" encoding="UTF-8" standalone="yes"?>
<Relationships xmlns="http://schemas.openxmlformats.org/package/2006/relationships"><Relationship Id="rId8" Type="http://schemas.openxmlformats.org/officeDocument/2006/relationships/slide" Target="slide51.xml"/><Relationship Id="rId3" Type="http://schemas.openxmlformats.org/officeDocument/2006/relationships/oleObject" Target="../embeddings/oleObject55.bin"/><Relationship Id="rId7" Type="http://schemas.openxmlformats.org/officeDocument/2006/relationships/slide" Target="slide49.xml"/><Relationship Id="rId2" Type="http://schemas.openxmlformats.org/officeDocument/2006/relationships/slideLayout" Target="../slideLayouts/slideLayout4.xml"/><Relationship Id="rId1" Type="http://schemas.openxmlformats.org/officeDocument/2006/relationships/vmlDrawing" Target="../drawings/vmlDrawing32.vml"/><Relationship Id="rId6" Type="http://schemas.openxmlformats.org/officeDocument/2006/relationships/slide" Target="slide47.xml"/><Relationship Id="rId5" Type="http://schemas.openxmlformats.org/officeDocument/2006/relationships/image" Target="../media/image59.emf"/><Relationship Id="rId4" Type="http://schemas.openxmlformats.org/officeDocument/2006/relationships/package" Target="../embeddings/Microsoft_Word___54.docx"/><Relationship Id="rId9" Type="http://schemas.openxmlformats.org/officeDocument/2006/relationships/slide" Target="slide53.xml"/></Relationships>
</file>

<file path=ppt/slides/_rels/slide56.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oleObject" Target="../embeddings/oleObject56.bin"/><Relationship Id="rId7" Type="http://schemas.openxmlformats.org/officeDocument/2006/relationships/package" Target="../embeddings/Microsoft_Word___56.docx"/><Relationship Id="rId2" Type="http://schemas.openxmlformats.org/officeDocument/2006/relationships/slideLayout" Target="../slideLayouts/slideLayout4.xml"/><Relationship Id="rId1" Type="http://schemas.openxmlformats.org/officeDocument/2006/relationships/vmlDrawing" Target="../drawings/vmlDrawing33.vml"/><Relationship Id="rId6" Type="http://schemas.openxmlformats.org/officeDocument/2006/relationships/oleObject" Target="../embeddings/oleObject57.bin"/><Relationship Id="rId5" Type="http://schemas.openxmlformats.org/officeDocument/2006/relationships/image" Target="../media/image60.emf"/><Relationship Id="rId4" Type="http://schemas.openxmlformats.org/officeDocument/2006/relationships/package" Target="../embeddings/Microsoft_Word___55.docx"/></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4.xml"/><Relationship Id="rId1" Type="http://schemas.openxmlformats.org/officeDocument/2006/relationships/vmlDrawing" Target="../drawings/vmlDrawing34.vml"/><Relationship Id="rId5" Type="http://schemas.openxmlformats.org/officeDocument/2006/relationships/image" Target="../media/image62.emf"/><Relationship Id="rId4" Type="http://schemas.openxmlformats.org/officeDocument/2006/relationships/package" Target="../embeddings/Microsoft_Word___57.docx"/></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4.xml"/><Relationship Id="rId1" Type="http://schemas.openxmlformats.org/officeDocument/2006/relationships/vmlDrawing" Target="../drawings/vmlDrawing35.vml"/><Relationship Id="rId5" Type="http://schemas.openxmlformats.org/officeDocument/2006/relationships/image" Target="../media/image63.emf"/><Relationship Id="rId4" Type="http://schemas.openxmlformats.org/officeDocument/2006/relationships/package" Target="../embeddings/Microsoft_Word___58.docx"/></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4.xml"/><Relationship Id="rId1" Type="http://schemas.openxmlformats.org/officeDocument/2006/relationships/vmlDrawing" Target="../drawings/vmlDrawing36.vml"/><Relationship Id="rId5" Type="http://schemas.openxmlformats.org/officeDocument/2006/relationships/image" Target="../media/image64.emf"/><Relationship Id="rId4" Type="http://schemas.openxmlformats.org/officeDocument/2006/relationships/package" Target="../embeddings/Microsoft_Word___59.docx"/></Relationships>
</file>

<file path=ppt/slides/_rels/slide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package" Target="../embeddings/Microsoft_Word___2.docx"/><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package" Target="../embeddings/Microsoft_Word___1.docx"/></Relationships>
</file>

<file path=ppt/slides/_rels/slide6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slide" Target="slide62.xml"/><Relationship Id="rId7" Type="http://schemas.openxmlformats.org/officeDocument/2006/relationships/slide" Target="slide76.xml"/><Relationship Id="rId2" Type="http://schemas.openxmlformats.org/officeDocument/2006/relationships/slideLayout" Target="../slideLayouts/slideLayout1.xml"/><Relationship Id="rId1" Type="http://schemas.openxmlformats.org/officeDocument/2006/relationships/vmlDrawing" Target="../drawings/vmlDrawing37.vml"/><Relationship Id="rId6" Type="http://schemas.openxmlformats.org/officeDocument/2006/relationships/slide" Target="slide71.xml"/><Relationship Id="rId5" Type="http://schemas.openxmlformats.org/officeDocument/2006/relationships/slide" Target="slide70.xml"/><Relationship Id="rId10" Type="http://schemas.openxmlformats.org/officeDocument/2006/relationships/image" Target="../media/image65.emf"/><Relationship Id="rId4" Type="http://schemas.openxmlformats.org/officeDocument/2006/relationships/slide" Target="slide67.xml"/><Relationship Id="rId9" Type="http://schemas.openxmlformats.org/officeDocument/2006/relationships/package" Target="../embeddings/Microsoft_Word___60.docx"/></Relationships>
</file>

<file path=ppt/slides/_rels/slide63.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slide" Target="slide62.xml"/><Relationship Id="rId1" Type="http://schemas.openxmlformats.org/officeDocument/2006/relationships/slideLayout" Target="../slideLayouts/slideLayout1.xml"/><Relationship Id="rId6" Type="http://schemas.openxmlformats.org/officeDocument/2006/relationships/slide" Target="slide76.xml"/><Relationship Id="rId5" Type="http://schemas.openxmlformats.org/officeDocument/2006/relationships/slide" Target="slide71.xml"/><Relationship Id="rId4" Type="http://schemas.openxmlformats.org/officeDocument/2006/relationships/slide" Target="slide70.xml"/></Relationships>
</file>

<file path=ppt/slides/_rels/slide64.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slide" Target="slide76.xml"/><Relationship Id="rId3" Type="http://schemas.openxmlformats.org/officeDocument/2006/relationships/oleObject" Target="../embeddings/oleObject62.bin"/><Relationship Id="rId7" Type="http://schemas.openxmlformats.org/officeDocument/2006/relationships/package" Target="../embeddings/Microsoft_Word___62.docx"/><Relationship Id="rId12" Type="http://schemas.openxmlformats.org/officeDocument/2006/relationships/slide" Target="slide71.xml"/><Relationship Id="rId2" Type="http://schemas.openxmlformats.org/officeDocument/2006/relationships/slideLayout" Target="../slideLayouts/slideLayout1.xml"/><Relationship Id="rId1" Type="http://schemas.openxmlformats.org/officeDocument/2006/relationships/vmlDrawing" Target="../drawings/vmlDrawing38.vml"/><Relationship Id="rId6" Type="http://schemas.openxmlformats.org/officeDocument/2006/relationships/oleObject" Target="../embeddings/oleObject63.bin"/><Relationship Id="rId11" Type="http://schemas.openxmlformats.org/officeDocument/2006/relationships/slide" Target="slide70.xml"/><Relationship Id="rId5" Type="http://schemas.openxmlformats.org/officeDocument/2006/relationships/image" Target="../media/image66.emf"/><Relationship Id="rId10" Type="http://schemas.openxmlformats.org/officeDocument/2006/relationships/slide" Target="slide67.xml"/><Relationship Id="rId4" Type="http://schemas.openxmlformats.org/officeDocument/2006/relationships/package" Target="../embeddings/Microsoft_Word___61.docx"/><Relationship Id="rId9" Type="http://schemas.openxmlformats.org/officeDocument/2006/relationships/slide" Target="slide62.xml"/></Relationships>
</file>

<file path=ppt/slides/_rels/slide65.xml.rels><?xml version="1.0" encoding="UTF-8" standalone="yes"?>
<Relationships xmlns="http://schemas.openxmlformats.org/package/2006/relationships"><Relationship Id="rId8" Type="http://schemas.openxmlformats.org/officeDocument/2006/relationships/image" Target="../media/image69.emf"/><Relationship Id="rId13" Type="http://schemas.openxmlformats.org/officeDocument/2006/relationships/slide" Target="slide76.xml"/><Relationship Id="rId3" Type="http://schemas.openxmlformats.org/officeDocument/2006/relationships/oleObject" Target="../embeddings/oleObject64.bin"/><Relationship Id="rId7" Type="http://schemas.openxmlformats.org/officeDocument/2006/relationships/package" Target="../embeddings/Microsoft_Word___64.docx"/><Relationship Id="rId12" Type="http://schemas.openxmlformats.org/officeDocument/2006/relationships/slide" Target="slide71.xml"/><Relationship Id="rId2" Type="http://schemas.openxmlformats.org/officeDocument/2006/relationships/slideLayout" Target="../slideLayouts/slideLayout1.xml"/><Relationship Id="rId1" Type="http://schemas.openxmlformats.org/officeDocument/2006/relationships/vmlDrawing" Target="../drawings/vmlDrawing39.vml"/><Relationship Id="rId6" Type="http://schemas.openxmlformats.org/officeDocument/2006/relationships/oleObject" Target="../embeddings/oleObject65.bin"/><Relationship Id="rId11" Type="http://schemas.openxmlformats.org/officeDocument/2006/relationships/slide" Target="slide70.xml"/><Relationship Id="rId5" Type="http://schemas.openxmlformats.org/officeDocument/2006/relationships/image" Target="../media/image68.emf"/><Relationship Id="rId10" Type="http://schemas.openxmlformats.org/officeDocument/2006/relationships/slide" Target="slide67.xml"/><Relationship Id="rId4" Type="http://schemas.openxmlformats.org/officeDocument/2006/relationships/package" Target="../embeddings/Microsoft_Word___63.docx"/><Relationship Id="rId9" Type="http://schemas.openxmlformats.org/officeDocument/2006/relationships/slide" Target="slide62.xml"/></Relationships>
</file>

<file path=ppt/slides/_rels/slide66.xml.rels><?xml version="1.0" encoding="UTF-8" standalone="yes"?>
<Relationships xmlns="http://schemas.openxmlformats.org/package/2006/relationships"><Relationship Id="rId8" Type="http://schemas.openxmlformats.org/officeDocument/2006/relationships/slide" Target="slide70.xml"/><Relationship Id="rId3" Type="http://schemas.openxmlformats.org/officeDocument/2006/relationships/oleObject" Target="../embeddings/oleObject66.bin"/><Relationship Id="rId7" Type="http://schemas.openxmlformats.org/officeDocument/2006/relationships/slide" Target="slide67.xml"/><Relationship Id="rId2" Type="http://schemas.openxmlformats.org/officeDocument/2006/relationships/slideLayout" Target="../slideLayouts/slideLayout1.xml"/><Relationship Id="rId1" Type="http://schemas.openxmlformats.org/officeDocument/2006/relationships/vmlDrawing" Target="../drawings/vmlDrawing40.vml"/><Relationship Id="rId6" Type="http://schemas.openxmlformats.org/officeDocument/2006/relationships/slide" Target="slide62.xml"/><Relationship Id="rId5" Type="http://schemas.openxmlformats.org/officeDocument/2006/relationships/image" Target="../media/image70.emf"/><Relationship Id="rId10" Type="http://schemas.openxmlformats.org/officeDocument/2006/relationships/slide" Target="slide76.xml"/><Relationship Id="rId4" Type="http://schemas.openxmlformats.org/officeDocument/2006/relationships/package" Target="../embeddings/Microsoft_Word___65.docx"/><Relationship Id="rId9" Type="http://schemas.openxmlformats.org/officeDocument/2006/relationships/slide" Target="slide71.xml"/></Relationships>
</file>

<file path=ppt/slides/_rels/slide67.xml.rels><?xml version="1.0" encoding="UTF-8" standalone="yes"?>
<Relationships xmlns="http://schemas.openxmlformats.org/package/2006/relationships"><Relationship Id="rId8" Type="http://schemas.openxmlformats.org/officeDocument/2006/relationships/image" Target="../media/image72.emf"/><Relationship Id="rId13" Type="http://schemas.openxmlformats.org/officeDocument/2006/relationships/slide" Target="slide76.xml"/><Relationship Id="rId3" Type="http://schemas.openxmlformats.org/officeDocument/2006/relationships/oleObject" Target="../embeddings/oleObject67.bin"/><Relationship Id="rId7" Type="http://schemas.openxmlformats.org/officeDocument/2006/relationships/package" Target="../embeddings/Microsoft_Word___67.docx"/><Relationship Id="rId12" Type="http://schemas.openxmlformats.org/officeDocument/2006/relationships/slide" Target="slide71.xml"/><Relationship Id="rId2" Type="http://schemas.openxmlformats.org/officeDocument/2006/relationships/slideLayout" Target="../slideLayouts/slideLayout1.xml"/><Relationship Id="rId1" Type="http://schemas.openxmlformats.org/officeDocument/2006/relationships/vmlDrawing" Target="../drawings/vmlDrawing41.vml"/><Relationship Id="rId6" Type="http://schemas.openxmlformats.org/officeDocument/2006/relationships/oleObject" Target="../embeddings/oleObject68.bin"/><Relationship Id="rId11" Type="http://schemas.openxmlformats.org/officeDocument/2006/relationships/slide" Target="slide70.xml"/><Relationship Id="rId5" Type="http://schemas.openxmlformats.org/officeDocument/2006/relationships/image" Target="../media/image71.emf"/><Relationship Id="rId10" Type="http://schemas.openxmlformats.org/officeDocument/2006/relationships/slide" Target="slide67.xml"/><Relationship Id="rId4" Type="http://schemas.openxmlformats.org/officeDocument/2006/relationships/package" Target="../embeddings/Microsoft_Word___66.docx"/><Relationship Id="rId9" Type="http://schemas.openxmlformats.org/officeDocument/2006/relationships/slide" Target="slide62.xml"/><Relationship Id="rId14" Type="http://schemas.openxmlformats.org/officeDocument/2006/relationships/slide" Target="slide68.xml"/></Relationships>
</file>

<file path=ppt/slides/_rels/slide68.xml.rels><?xml version="1.0" encoding="UTF-8" standalone="yes"?>
<Relationships xmlns="http://schemas.openxmlformats.org/package/2006/relationships"><Relationship Id="rId8" Type="http://schemas.openxmlformats.org/officeDocument/2006/relationships/image" Target="../media/image74.emf"/><Relationship Id="rId13" Type="http://schemas.openxmlformats.org/officeDocument/2006/relationships/slide" Target="slide67.xml"/><Relationship Id="rId3" Type="http://schemas.openxmlformats.org/officeDocument/2006/relationships/oleObject" Target="../embeddings/oleObject69.bin"/><Relationship Id="rId7" Type="http://schemas.openxmlformats.org/officeDocument/2006/relationships/package" Target="../embeddings/Microsoft_Word___69.docx"/><Relationship Id="rId12" Type="http://schemas.openxmlformats.org/officeDocument/2006/relationships/slide" Target="slide62.xml"/><Relationship Id="rId2" Type="http://schemas.openxmlformats.org/officeDocument/2006/relationships/slideLayout" Target="../slideLayouts/slideLayout1.xml"/><Relationship Id="rId16" Type="http://schemas.openxmlformats.org/officeDocument/2006/relationships/slide" Target="slide76.xml"/><Relationship Id="rId1" Type="http://schemas.openxmlformats.org/officeDocument/2006/relationships/vmlDrawing" Target="../drawings/vmlDrawing42.vml"/><Relationship Id="rId6" Type="http://schemas.openxmlformats.org/officeDocument/2006/relationships/oleObject" Target="../embeddings/oleObject70.bin"/><Relationship Id="rId11" Type="http://schemas.openxmlformats.org/officeDocument/2006/relationships/image" Target="../media/image75.emf"/><Relationship Id="rId5" Type="http://schemas.openxmlformats.org/officeDocument/2006/relationships/image" Target="../media/image73.emf"/><Relationship Id="rId15" Type="http://schemas.openxmlformats.org/officeDocument/2006/relationships/slide" Target="slide71.xml"/><Relationship Id="rId10" Type="http://schemas.openxmlformats.org/officeDocument/2006/relationships/package" Target="../embeddings/Microsoft_Word___70.docx"/><Relationship Id="rId4" Type="http://schemas.openxmlformats.org/officeDocument/2006/relationships/package" Target="../embeddings/Microsoft_Word___68.docx"/><Relationship Id="rId9" Type="http://schemas.openxmlformats.org/officeDocument/2006/relationships/oleObject" Target="../embeddings/oleObject71.bin"/><Relationship Id="rId14" Type="http://schemas.openxmlformats.org/officeDocument/2006/relationships/slide" Target="slide70.xml"/></Relationships>
</file>

<file path=ppt/slides/_rels/slide69.xml.rels><?xml version="1.0" encoding="UTF-8" standalone="yes"?>
<Relationships xmlns="http://schemas.openxmlformats.org/package/2006/relationships"><Relationship Id="rId8" Type="http://schemas.openxmlformats.org/officeDocument/2006/relationships/slide" Target="slide70.xml"/><Relationship Id="rId3" Type="http://schemas.openxmlformats.org/officeDocument/2006/relationships/oleObject" Target="../embeddings/oleObject72.bin"/><Relationship Id="rId7" Type="http://schemas.openxmlformats.org/officeDocument/2006/relationships/slide" Target="slide67.xml"/><Relationship Id="rId2" Type="http://schemas.openxmlformats.org/officeDocument/2006/relationships/slideLayout" Target="../slideLayouts/slideLayout1.xml"/><Relationship Id="rId1" Type="http://schemas.openxmlformats.org/officeDocument/2006/relationships/vmlDrawing" Target="../drawings/vmlDrawing43.vml"/><Relationship Id="rId6" Type="http://schemas.openxmlformats.org/officeDocument/2006/relationships/slide" Target="slide62.xml"/><Relationship Id="rId5" Type="http://schemas.openxmlformats.org/officeDocument/2006/relationships/image" Target="../media/image76.emf"/><Relationship Id="rId10" Type="http://schemas.openxmlformats.org/officeDocument/2006/relationships/slide" Target="slide76.xml"/><Relationship Id="rId4" Type="http://schemas.openxmlformats.org/officeDocument/2006/relationships/package" Target="../embeddings/Microsoft_Word___71.docx"/><Relationship Id="rId9" Type="http://schemas.openxmlformats.org/officeDocument/2006/relationships/slide" Target="slide7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package" Target="../embeddings/Microsoft_Word___3.docx"/></Relationships>
</file>

<file path=ppt/slides/_rels/slide70.xml.rels><?xml version="1.0" encoding="UTF-8" standalone="yes"?>
<Relationships xmlns="http://schemas.openxmlformats.org/package/2006/relationships"><Relationship Id="rId8" Type="http://schemas.openxmlformats.org/officeDocument/2006/relationships/image" Target="../media/image78.emf"/><Relationship Id="rId13" Type="http://schemas.openxmlformats.org/officeDocument/2006/relationships/slide" Target="slide76.xml"/><Relationship Id="rId3" Type="http://schemas.openxmlformats.org/officeDocument/2006/relationships/oleObject" Target="../embeddings/oleObject73.bin"/><Relationship Id="rId7" Type="http://schemas.openxmlformats.org/officeDocument/2006/relationships/package" Target="../embeddings/Microsoft_Word___73.docx"/><Relationship Id="rId12" Type="http://schemas.openxmlformats.org/officeDocument/2006/relationships/slide" Target="slide71.xml"/><Relationship Id="rId2" Type="http://schemas.openxmlformats.org/officeDocument/2006/relationships/slideLayout" Target="../slideLayouts/slideLayout1.xml"/><Relationship Id="rId1" Type="http://schemas.openxmlformats.org/officeDocument/2006/relationships/vmlDrawing" Target="../drawings/vmlDrawing44.vml"/><Relationship Id="rId6" Type="http://schemas.openxmlformats.org/officeDocument/2006/relationships/oleObject" Target="../embeddings/oleObject74.bin"/><Relationship Id="rId11" Type="http://schemas.openxmlformats.org/officeDocument/2006/relationships/slide" Target="slide70.xml"/><Relationship Id="rId5" Type="http://schemas.openxmlformats.org/officeDocument/2006/relationships/image" Target="../media/image77.emf"/><Relationship Id="rId10" Type="http://schemas.openxmlformats.org/officeDocument/2006/relationships/slide" Target="slide67.xml"/><Relationship Id="rId4" Type="http://schemas.openxmlformats.org/officeDocument/2006/relationships/package" Target="../embeddings/Microsoft_Word___72.docx"/><Relationship Id="rId9" Type="http://schemas.openxmlformats.org/officeDocument/2006/relationships/slide" Target="slide62.xml"/></Relationships>
</file>

<file path=ppt/slides/_rels/slide71.xml.rels><?xml version="1.0" encoding="UTF-8" standalone="yes"?>
<Relationships xmlns="http://schemas.openxmlformats.org/package/2006/relationships"><Relationship Id="rId8" Type="http://schemas.openxmlformats.org/officeDocument/2006/relationships/slide" Target="slide70.xml"/><Relationship Id="rId3" Type="http://schemas.openxmlformats.org/officeDocument/2006/relationships/oleObject" Target="../embeddings/oleObject75.bin"/><Relationship Id="rId7" Type="http://schemas.openxmlformats.org/officeDocument/2006/relationships/slide" Target="slide67.xml"/><Relationship Id="rId2" Type="http://schemas.openxmlformats.org/officeDocument/2006/relationships/slideLayout" Target="../slideLayouts/slideLayout1.xml"/><Relationship Id="rId1" Type="http://schemas.openxmlformats.org/officeDocument/2006/relationships/vmlDrawing" Target="../drawings/vmlDrawing45.vml"/><Relationship Id="rId6" Type="http://schemas.openxmlformats.org/officeDocument/2006/relationships/slide" Target="slide62.xml"/><Relationship Id="rId5" Type="http://schemas.openxmlformats.org/officeDocument/2006/relationships/image" Target="../media/image79.emf"/><Relationship Id="rId10" Type="http://schemas.openxmlformats.org/officeDocument/2006/relationships/slide" Target="slide76.xml"/><Relationship Id="rId4" Type="http://schemas.openxmlformats.org/officeDocument/2006/relationships/package" Target="../embeddings/Microsoft_Word___74.docx"/><Relationship Id="rId9" Type="http://schemas.openxmlformats.org/officeDocument/2006/relationships/slide" Target="slide71.xml"/></Relationships>
</file>

<file path=ppt/slides/_rels/slide72.xml.rels><?xml version="1.0" encoding="UTF-8" standalone="yes"?>
<Relationships xmlns="http://schemas.openxmlformats.org/package/2006/relationships"><Relationship Id="rId8" Type="http://schemas.openxmlformats.org/officeDocument/2006/relationships/slide" Target="slide70.xml"/><Relationship Id="rId3" Type="http://schemas.openxmlformats.org/officeDocument/2006/relationships/oleObject" Target="../embeddings/oleObject76.bin"/><Relationship Id="rId7" Type="http://schemas.openxmlformats.org/officeDocument/2006/relationships/slide" Target="slide67.xml"/><Relationship Id="rId2" Type="http://schemas.openxmlformats.org/officeDocument/2006/relationships/slideLayout" Target="../slideLayouts/slideLayout1.xml"/><Relationship Id="rId1" Type="http://schemas.openxmlformats.org/officeDocument/2006/relationships/vmlDrawing" Target="../drawings/vmlDrawing46.vml"/><Relationship Id="rId6" Type="http://schemas.openxmlformats.org/officeDocument/2006/relationships/slide" Target="slide62.xml"/><Relationship Id="rId11" Type="http://schemas.openxmlformats.org/officeDocument/2006/relationships/slide" Target="slide73.xml"/><Relationship Id="rId5" Type="http://schemas.openxmlformats.org/officeDocument/2006/relationships/image" Target="../media/image80.emf"/><Relationship Id="rId10" Type="http://schemas.openxmlformats.org/officeDocument/2006/relationships/slide" Target="slide76.xml"/><Relationship Id="rId4" Type="http://schemas.openxmlformats.org/officeDocument/2006/relationships/package" Target="../embeddings/Microsoft_Word___75.docx"/><Relationship Id="rId9" Type="http://schemas.openxmlformats.org/officeDocument/2006/relationships/slide" Target="slide71.xml"/></Relationships>
</file>

<file path=ppt/slides/_rels/slide73.xml.rels><?xml version="1.0" encoding="UTF-8" standalone="yes"?>
<Relationships xmlns="http://schemas.openxmlformats.org/package/2006/relationships"><Relationship Id="rId8" Type="http://schemas.openxmlformats.org/officeDocument/2006/relationships/image" Target="../media/image82.emf"/><Relationship Id="rId13" Type="http://schemas.openxmlformats.org/officeDocument/2006/relationships/slide" Target="slide76.xml"/><Relationship Id="rId3" Type="http://schemas.openxmlformats.org/officeDocument/2006/relationships/oleObject" Target="../embeddings/oleObject77.bin"/><Relationship Id="rId7" Type="http://schemas.openxmlformats.org/officeDocument/2006/relationships/package" Target="../embeddings/Microsoft_Word___77.docx"/><Relationship Id="rId12" Type="http://schemas.openxmlformats.org/officeDocument/2006/relationships/slide" Target="slide71.xml"/><Relationship Id="rId2" Type="http://schemas.openxmlformats.org/officeDocument/2006/relationships/slideLayout" Target="../slideLayouts/slideLayout1.xml"/><Relationship Id="rId1" Type="http://schemas.openxmlformats.org/officeDocument/2006/relationships/vmlDrawing" Target="../drawings/vmlDrawing47.vml"/><Relationship Id="rId6" Type="http://schemas.openxmlformats.org/officeDocument/2006/relationships/oleObject" Target="../embeddings/oleObject78.bin"/><Relationship Id="rId11" Type="http://schemas.openxmlformats.org/officeDocument/2006/relationships/slide" Target="slide70.xml"/><Relationship Id="rId5" Type="http://schemas.openxmlformats.org/officeDocument/2006/relationships/image" Target="../media/image81.emf"/><Relationship Id="rId10" Type="http://schemas.openxmlformats.org/officeDocument/2006/relationships/slide" Target="slide67.xml"/><Relationship Id="rId4" Type="http://schemas.openxmlformats.org/officeDocument/2006/relationships/package" Target="../embeddings/Microsoft_Word___76.docx"/><Relationship Id="rId9" Type="http://schemas.openxmlformats.org/officeDocument/2006/relationships/slide" Target="slide62.xml"/></Relationships>
</file>

<file path=ppt/slides/_rels/slide74.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62.xml"/><Relationship Id="rId7" Type="http://schemas.openxmlformats.org/officeDocument/2006/relationships/slide" Target="slide76.xml"/><Relationship Id="rId2" Type="http://schemas.openxmlformats.org/officeDocument/2006/relationships/image" Target="../media/image83.png"/><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70.xml"/><Relationship Id="rId4" Type="http://schemas.openxmlformats.org/officeDocument/2006/relationships/slide" Target="slide67.xml"/></Relationships>
</file>

<file path=ppt/slides/_rels/slide75.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slide" Target="slide62.xml"/><Relationship Id="rId1" Type="http://schemas.openxmlformats.org/officeDocument/2006/relationships/slideLayout" Target="../slideLayouts/slideLayout1.xml"/><Relationship Id="rId6" Type="http://schemas.openxmlformats.org/officeDocument/2006/relationships/slide" Target="slide76.xml"/><Relationship Id="rId5" Type="http://schemas.openxmlformats.org/officeDocument/2006/relationships/slide" Target="slide71.xml"/><Relationship Id="rId4" Type="http://schemas.openxmlformats.org/officeDocument/2006/relationships/slide" Target="slide70.xml"/></Relationships>
</file>

<file path=ppt/slides/_rels/slide76.xml.rels><?xml version="1.0" encoding="UTF-8" standalone="yes"?>
<Relationships xmlns="http://schemas.openxmlformats.org/package/2006/relationships"><Relationship Id="rId8" Type="http://schemas.openxmlformats.org/officeDocument/2006/relationships/slide" Target="slide70.xml"/><Relationship Id="rId3" Type="http://schemas.openxmlformats.org/officeDocument/2006/relationships/oleObject" Target="../embeddings/oleObject79.bin"/><Relationship Id="rId7" Type="http://schemas.openxmlformats.org/officeDocument/2006/relationships/slide" Target="slide67.xml"/><Relationship Id="rId12" Type="http://schemas.openxmlformats.org/officeDocument/2006/relationships/slide" Target="slide2.xml"/><Relationship Id="rId2" Type="http://schemas.openxmlformats.org/officeDocument/2006/relationships/slideLayout" Target="../slideLayouts/slideLayout1.xml"/><Relationship Id="rId1" Type="http://schemas.openxmlformats.org/officeDocument/2006/relationships/vmlDrawing" Target="../drawings/vmlDrawing48.vml"/><Relationship Id="rId6" Type="http://schemas.openxmlformats.org/officeDocument/2006/relationships/slide" Target="slide62.xml"/><Relationship Id="rId11" Type="http://schemas.openxmlformats.org/officeDocument/2006/relationships/slide" Target="slide77.xml"/><Relationship Id="rId5" Type="http://schemas.openxmlformats.org/officeDocument/2006/relationships/image" Target="../media/image84.emf"/><Relationship Id="rId10" Type="http://schemas.openxmlformats.org/officeDocument/2006/relationships/slide" Target="slide76.xml"/><Relationship Id="rId4" Type="http://schemas.openxmlformats.org/officeDocument/2006/relationships/package" Target="../embeddings/Microsoft_Word___78.docx"/><Relationship Id="rId9" Type="http://schemas.openxmlformats.org/officeDocument/2006/relationships/slide" Target="slide71.xml"/></Relationships>
</file>

<file path=ppt/slides/_rels/slide77.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image" Target="../media/image86.emf"/><Relationship Id="rId3" Type="http://schemas.openxmlformats.org/officeDocument/2006/relationships/oleObject" Target="../embeddings/oleObject80.bin"/><Relationship Id="rId7" Type="http://schemas.openxmlformats.org/officeDocument/2006/relationships/slide" Target="slide67.xml"/><Relationship Id="rId12" Type="http://schemas.openxmlformats.org/officeDocument/2006/relationships/package" Target="../embeddings/Microsoft_Word___80.docx"/><Relationship Id="rId2" Type="http://schemas.openxmlformats.org/officeDocument/2006/relationships/slideLayout" Target="../slideLayouts/slideLayout1.xml"/><Relationship Id="rId1" Type="http://schemas.openxmlformats.org/officeDocument/2006/relationships/vmlDrawing" Target="../drawings/vmlDrawing49.vml"/><Relationship Id="rId6" Type="http://schemas.openxmlformats.org/officeDocument/2006/relationships/slide" Target="slide62.xml"/><Relationship Id="rId11" Type="http://schemas.openxmlformats.org/officeDocument/2006/relationships/oleObject" Target="../embeddings/oleObject81.bin"/><Relationship Id="rId5" Type="http://schemas.openxmlformats.org/officeDocument/2006/relationships/image" Target="../media/image85.emf"/><Relationship Id="rId10" Type="http://schemas.openxmlformats.org/officeDocument/2006/relationships/slide" Target="slide76.xml"/><Relationship Id="rId4" Type="http://schemas.openxmlformats.org/officeDocument/2006/relationships/package" Target="../embeddings/Microsoft_Word___79.docx"/><Relationship Id="rId9" Type="http://schemas.openxmlformats.org/officeDocument/2006/relationships/slide" Target="slide71.xml"/></Relationships>
</file>

<file path=ppt/slides/_rels/slide78.xml.rels><?xml version="1.0" encoding="UTF-8" standalone="yes"?>
<Relationships xmlns="http://schemas.openxmlformats.org/package/2006/relationships"><Relationship Id="rId8" Type="http://schemas.openxmlformats.org/officeDocument/2006/relationships/slide" Target="slide70.xml"/><Relationship Id="rId3" Type="http://schemas.openxmlformats.org/officeDocument/2006/relationships/oleObject" Target="../embeddings/oleObject82.bin"/><Relationship Id="rId7" Type="http://schemas.openxmlformats.org/officeDocument/2006/relationships/slide" Target="slide67.xml"/><Relationship Id="rId2" Type="http://schemas.openxmlformats.org/officeDocument/2006/relationships/slideLayout" Target="../slideLayouts/slideLayout1.xml"/><Relationship Id="rId1" Type="http://schemas.openxmlformats.org/officeDocument/2006/relationships/vmlDrawing" Target="../drawings/vmlDrawing50.vml"/><Relationship Id="rId6" Type="http://schemas.openxmlformats.org/officeDocument/2006/relationships/slide" Target="slide62.xml"/><Relationship Id="rId11" Type="http://schemas.openxmlformats.org/officeDocument/2006/relationships/slide" Target="slide2.xml"/><Relationship Id="rId5" Type="http://schemas.openxmlformats.org/officeDocument/2006/relationships/image" Target="../media/image87.emf"/><Relationship Id="rId10" Type="http://schemas.openxmlformats.org/officeDocument/2006/relationships/slide" Target="slide76.xml"/><Relationship Id="rId4" Type="http://schemas.openxmlformats.org/officeDocument/2006/relationships/package" Target="../embeddings/Microsoft_Word___81.docx"/><Relationship Id="rId9" Type="http://schemas.openxmlformats.org/officeDocument/2006/relationships/slide" Target="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8" Type="http://schemas.openxmlformats.org/officeDocument/2006/relationships/slide" Target="slide88.xml"/><Relationship Id="rId13" Type="http://schemas.openxmlformats.org/officeDocument/2006/relationships/slide" Target="slide95.xml"/><Relationship Id="rId18" Type="http://schemas.openxmlformats.org/officeDocument/2006/relationships/package" Target="../embeddings/Microsoft_Word___82.docx"/><Relationship Id="rId3" Type="http://schemas.openxmlformats.org/officeDocument/2006/relationships/slide" Target="slide80.xml"/><Relationship Id="rId21" Type="http://schemas.openxmlformats.org/officeDocument/2006/relationships/package" Target="../embeddings/Microsoft_Word___83.docx"/><Relationship Id="rId7" Type="http://schemas.openxmlformats.org/officeDocument/2006/relationships/slide" Target="slide86.xml"/><Relationship Id="rId12" Type="http://schemas.openxmlformats.org/officeDocument/2006/relationships/slide" Target="slide93.xml"/><Relationship Id="rId17" Type="http://schemas.openxmlformats.org/officeDocument/2006/relationships/oleObject" Target="../embeddings/oleObject83.bin"/><Relationship Id="rId2" Type="http://schemas.openxmlformats.org/officeDocument/2006/relationships/slideLayout" Target="../slideLayouts/slideLayout1.xml"/><Relationship Id="rId16" Type="http://schemas.openxmlformats.org/officeDocument/2006/relationships/slide" Target="slide108.xml"/><Relationship Id="rId20" Type="http://schemas.openxmlformats.org/officeDocument/2006/relationships/oleObject" Target="../embeddings/oleObject84.bin"/><Relationship Id="rId1" Type="http://schemas.openxmlformats.org/officeDocument/2006/relationships/vmlDrawing" Target="../drawings/vmlDrawing51.vml"/><Relationship Id="rId6" Type="http://schemas.openxmlformats.org/officeDocument/2006/relationships/slide" Target="slide84.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98.xml"/><Relationship Id="rId10" Type="http://schemas.openxmlformats.org/officeDocument/2006/relationships/slide" Target="slide90.xml"/><Relationship Id="rId19" Type="http://schemas.openxmlformats.org/officeDocument/2006/relationships/image" Target="../media/image88.emf"/><Relationship Id="rId4" Type="http://schemas.openxmlformats.org/officeDocument/2006/relationships/slide" Target="slide81.xml"/><Relationship Id="rId9" Type="http://schemas.openxmlformats.org/officeDocument/2006/relationships/slide" Target="slide89.xml"/><Relationship Id="rId14" Type="http://schemas.openxmlformats.org/officeDocument/2006/relationships/slide" Target="slide97.xml"/><Relationship Id="rId22" Type="http://schemas.openxmlformats.org/officeDocument/2006/relationships/image" Target="../media/image89.emf"/></Relationships>
</file>

<file path=ppt/slides/_rels/slide81.xml.rels><?xml version="1.0" encoding="UTF-8" standalone="yes"?>
<Relationships xmlns="http://schemas.openxmlformats.org/package/2006/relationships"><Relationship Id="rId8" Type="http://schemas.openxmlformats.org/officeDocument/2006/relationships/slide" Target="slide88.xml"/><Relationship Id="rId13" Type="http://schemas.openxmlformats.org/officeDocument/2006/relationships/slide" Target="slide95.xml"/><Relationship Id="rId18" Type="http://schemas.openxmlformats.org/officeDocument/2006/relationships/package" Target="../embeddings/Microsoft_Word___84.docx"/><Relationship Id="rId3" Type="http://schemas.openxmlformats.org/officeDocument/2006/relationships/slide" Target="slide80.xml"/><Relationship Id="rId7" Type="http://schemas.openxmlformats.org/officeDocument/2006/relationships/slide" Target="slide86.xml"/><Relationship Id="rId12" Type="http://schemas.openxmlformats.org/officeDocument/2006/relationships/slide" Target="slide93.xml"/><Relationship Id="rId17" Type="http://schemas.openxmlformats.org/officeDocument/2006/relationships/oleObject" Target="../embeddings/oleObject85.bin"/><Relationship Id="rId2" Type="http://schemas.openxmlformats.org/officeDocument/2006/relationships/slideLayout" Target="../slideLayouts/slideLayout1.xml"/><Relationship Id="rId16" Type="http://schemas.openxmlformats.org/officeDocument/2006/relationships/slide" Target="slide108.xml"/><Relationship Id="rId1" Type="http://schemas.openxmlformats.org/officeDocument/2006/relationships/vmlDrawing" Target="../drawings/vmlDrawing52.vml"/><Relationship Id="rId6" Type="http://schemas.openxmlformats.org/officeDocument/2006/relationships/slide" Target="slide84.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98.xml"/><Relationship Id="rId10" Type="http://schemas.openxmlformats.org/officeDocument/2006/relationships/slide" Target="slide90.xml"/><Relationship Id="rId19" Type="http://schemas.openxmlformats.org/officeDocument/2006/relationships/image" Target="../media/image90.emf"/><Relationship Id="rId4" Type="http://schemas.openxmlformats.org/officeDocument/2006/relationships/slide" Target="slide81.xml"/><Relationship Id="rId9" Type="http://schemas.openxmlformats.org/officeDocument/2006/relationships/slide" Target="slide89.xml"/><Relationship Id="rId14" Type="http://schemas.openxmlformats.org/officeDocument/2006/relationships/slide" Target="slide97.xml"/></Relationships>
</file>

<file path=ppt/slides/_rels/slide82.xml.rels><?xml version="1.0" encoding="UTF-8" standalone="yes"?>
<Relationships xmlns="http://schemas.openxmlformats.org/package/2006/relationships"><Relationship Id="rId8" Type="http://schemas.openxmlformats.org/officeDocument/2006/relationships/slide" Target="slide88.xml"/><Relationship Id="rId13" Type="http://schemas.openxmlformats.org/officeDocument/2006/relationships/slide" Target="slide95.xml"/><Relationship Id="rId18" Type="http://schemas.openxmlformats.org/officeDocument/2006/relationships/package" Target="../embeddings/Microsoft_Word___85.docx"/><Relationship Id="rId3" Type="http://schemas.openxmlformats.org/officeDocument/2006/relationships/slide" Target="slide80.xml"/><Relationship Id="rId7" Type="http://schemas.openxmlformats.org/officeDocument/2006/relationships/slide" Target="slide86.xml"/><Relationship Id="rId12" Type="http://schemas.openxmlformats.org/officeDocument/2006/relationships/slide" Target="slide93.xml"/><Relationship Id="rId17" Type="http://schemas.openxmlformats.org/officeDocument/2006/relationships/oleObject" Target="../embeddings/oleObject86.bin"/><Relationship Id="rId2" Type="http://schemas.openxmlformats.org/officeDocument/2006/relationships/slideLayout" Target="../slideLayouts/slideLayout1.xml"/><Relationship Id="rId16" Type="http://schemas.openxmlformats.org/officeDocument/2006/relationships/slide" Target="slide108.xml"/><Relationship Id="rId20" Type="http://schemas.openxmlformats.org/officeDocument/2006/relationships/slide" Target="slide83.xml"/><Relationship Id="rId1" Type="http://schemas.openxmlformats.org/officeDocument/2006/relationships/vmlDrawing" Target="../drawings/vmlDrawing53.vml"/><Relationship Id="rId6" Type="http://schemas.openxmlformats.org/officeDocument/2006/relationships/slide" Target="slide84.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98.xml"/><Relationship Id="rId10" Type="http://schemas.openxmlformats.org/officeDocument/2006/relationships/slide" Target="slide90.xml"/><Relationship Id="rId19" Type="http://schemas.openxmlformats.org/officeDocument/2006/relationships/image" Target="../media/image91.emf"/><Relationship Id="rId4" Type="http://schemas.openxmlformats.org/officeDocument/2006/relationships/slide" Target="slide81.xml"/><Relationship Id="rId9" Type="http://schemas.openxmlformats.org/officeDocument/2006/relationships/slide" Target="slide89.xml"/><Relationship Id="rId14" Type="http://schemas.openxmlformats.org/officeDocument/2006/relationships/slide" Target="slide97.xml"/></Relationships>
</file>

<file path=ppt/slides/_rels/slide83.xml.rels><?xml version="1.0" encoding="UTF-8" standalone="yes"?>
<Relationships xmlns="http://schemas.openxmlformats.org/package/2006/relationships"><Relationship Id="rId8" Type="http://schemas.openxmlformats.org/officeDocument/2006/relationships/slide" Target="slide89.xml"/><Relationship Id="rId13" Type="http://schemas.openxmlformats.org/officeDocument/2006/relationships/slide" Target="slide97.xml"/><Relationship Id="rId3" Type="http://schemas.openxmlformats.org/officeDocument/2006/relationships/slide" Target="slide81.xml"/><Relationship Id="rId7" Type="http://schemas.openxmlformats.org/officeDocument/2006/relationships/slide" Target="slide88.xml"/><Relationship Id="rId12" Type="http://schemas.openxmlformats.org/officeDocument/2006/relationships/slide" Target="slide95.xml"/><Relationship Id="rId2" Type="http://schemas.openxmlformats.org/officeDocument/2006/relationships/slide" Target="slide80.xml"/><Relationship Id="rId1" Type="http://schemas.openxmlformats.org/officeDocument/2006/relationships/slideLayout" Target="../slideLayouts/slideLayout1.xml"/><Relationship Id="rId6" Type="http://schemas.openxmlformats.org/officeDocument/2006/relationships/slide" Target="slide86.xml"/><Relationship Id="rId11" Type="http://schemas.openxmlformats.org/officeDocument/2006/relationships/slide" Target="slide93.xml"/><Relationship Id="rId5" Type="http://schemas.openxmlformats.org/officeDocument/2006/relationships/slide" Target="slide84.xml"/><Relationship Id="rId15" Type="http://schemas.openxmlformats.org/officeDocument/2006/relationships/slide" Target="slide10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90.xml"/><Relationship Id="rId14" Type="http://schemas.openxmlformats.org/officeDocument/2006/relationships/slide" Target="slide98.xml"/></Relationships>
</file>

<file path=ppt/slides/_rels/slide84.xml.rels><?xml version="1.0" encoding="UTF-8" standalone="yes"?>
<Relationships xmlns="http://schemas.openxmlformats.org/package/2006/relationships"><Relationship Id="rId8" Type="http://schemas.openxmlformats.org/officeDocument/2006/relationships/slide" Target="slide89.xml"/><Relationship Id="rId13" Type="http://schemas.openxmlformats.org/officeDocument/2006/relationships/slide" Target="slide97.xml"/><Relationship Id="rId3" Type="http://schemas.openxmlformats.org/officeDocument/2006/relationships/slide" Target="slide81.xml"/><Relationship Id="rId7" Type="http://schemas.openxmlformats.org/officeDocument/2006/relationships/slide" Target="slide88.xml"/><Relationship Id="rId12" Type="http://schemas.openxmlformats.org/officeDocument/2006/relationships/slide" Target="slide95.xml"/><Relationship Id="rId2" Type="http://schemas.openxmlformats.org/officeDocument/2006/relationships/slide" Target="slide80.xml"/><Relationship Id="rId16" Type="http://schemas.openxmlformats.org/officeDocument/2006/relationships/slide" Target="slide85.xml"/><Relationship Id="rId1" Type="http://schemas.openxmlformats.org/officeDocument/2006/relationships/slideLayout" Target="../slideLayouts/slideLayout1.xml"/><Relationship Id="rId6" Type="http://schemas.openxmlformats.org/officeDocument/2006/relationships/slide" Target="slide86.xml"/><Relationship Id="rId11" Type="http://schemas.openxmlformats.org/officeDocument/2006/relationships/slide" Target="slide93.xml"/><Relationship Id="rId5" Type="http://schemas.openxmlformats.org/officeDocument/2006/relationships/slide" Target="slide84.xml"/><Relationship Id="rId15" Type="http://schemas.openxmlformats.org/officeDocument/2006/relationships/slide" Target="slide10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90.xml"/><Relationship Id="rId14" Type="http://schemas.openxmlformats.org/officeDocument/2006/relationships/slide" Target="slide98.xml"/></Relationships>
</file>

<file path=ppt/slides/_rels/slide85.xml.rels><?xml version="1.0" encoding="UTF-8" standalone="yes"?>
<Relationships xmlns="http://schemas.openxmlformats.org/package/2006/relationships"><Relationship Id="rId8" Type="http://schemas.openxmlformats.org/officeDocument/2006/relationships/slide" Target="slide89.xml"/><Relationship Id="rId13" Type="http://schemas.openxmlformats.org/officeDocument/2006/relationships/slide" Target="slide97.xml"/><Relationship Id="rId3" Type="http://schemas.openxmlformats.org/officeDocument/2006/relationships/slide" Target="slide81.xml"/><Relationship Id="rId7" Type="http://schemas.openxmlformats.org/officeDocument/2006/relationships/slide" Target="slide88.xml"/><Relationship Id="rId12" Type="http://schemas.openxmlformats.org/officeDocument/2006/relationships/slide" Target="slide95.xml"/><Relationship Id="rId2" Type="http://schemas.openxmlformats.org/officeDocument/2006/relationships/slide" Target="slide80.xml"/><Relationship Id="rId1" Type="http://schemas.openxmlformats.org/officeDocument/2006/relationships/slideLayout" Target="../slideLayouts/slideLayout1.xml"/><Relationship Id="rId6" Type="http://schemas.openxmlformats.org/officeDocument/2006/relationships/slide" Target="slide86.xml"/><Relationship Id="rId11" Type="http://schemas.openxmlformats.org/officeDocument/2006/relationships/slide" Target="slide93.xml"/><Relationship Id="rId5" Type="http://schemas.openxmlformats.org/officeDocument/2006/relationships/slide" Target="slide84.xml"/><Relationship Id="rId15" Type="http://schemas.openxmlformats.org/officeDocument/2006/relationships/slide" Target="slide10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90.xml"/><Relationship Id="rId14" Type="http://schemas.openxmlformats.org/officeDocument/2006/relationships/slide" Target="slide98.xml"/></Relationships>
</file>

<file path=ppt/slides/_rels/slide86.xml.rels><?xml version="1.0" encoding="UTF-8" standalone="yes"?>
<Relationships xmlns="http://schemas.openxmlformats.org/package/2006/relationships"><Relationship Id="rId8" Type="http://schemas.openxmlformats.org/officeDocument/2006/relationships/slide" Target="slide89.xml"/><Relationship Id="rId13" Type="http://schemas.openxmlformats.org/officeDocument/2006/relationships/slide" Target="slide97.xml"/><Relationship Id="rId3" Type="http://schemas.openxmlformats.org/officeDocument/2006/relationships/slide" Target="slide81.xml"/><Relationship Id="rId7" Type="http://schemas.openxmlformats.org/officeDocument/2006/relationships/slide" Target="slide88.xml"/><Relationship Id="rId12" Type="http://schemas.openxmlformats.org/officeDocument/2006/relationships/slide" Target="slide95.xml"/><Relationship Id="rId2" Type="http://schemas.openxmlformats.org/officeDocument/2006/relationships/slide" Target="slide80.xml"/><Relationship Id="rId16" Type="http://schemas.openxmlformats.org/officeDocument/2006/relationships/slide" Target="slide87.xml"/><Relationship Id="rId1" Type="http://schemas.openxmlformats.org/officeDocument/2006/relationships/slideLayout" Target="../slideLayouts/slideLayout1.xml"/><Relationship Id="rId6" Type="http://schemas.openxmlformats.org/officeDocument/2006/relationships/slide" Target="slide86.xml"/><Relationship Id="rId11" Type="http://schemas.openxmlformats.org/officeDocument/2006/relationships/slide" Target="slide93.xml"/><Relationship Id="rId5" Type="http://schemas.openxmlformats.org/officeDocument/2006/relationships/slide" Target="slide84.xml"/><Relationship Id="rId15" Type="http://schemas.openxmlformats.org/officeDocument/2006/relationships/slide" Target="slide10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90.xml"/><Relationship Id="rId14" Type="http://schemas.openxmlformats.org/officeDocument/2006/relationships/slide" Target="slide98.xml"/></Relationships>
</file>

<file path=ppt/slides/_rels/slide87.xml.rels><?xml version="1.0" encoding="UTF-8" standalone="yes"?>
<Relationships xmlns="http://schemas.openxmlformats.org/package/2006/relationships"><Relationship Id="rId8" Type="http://schemas.openxmlformats.org/officeDocument/2006/relationships/slide" Target="slide89.xml"/><Relationship Id="rId13" Type="http://schemas.openxmlformats.org/officeDocument/2006/relationships/slide" Target="slide97.xml"/><Relationship Id="rId3" Type="http://schemas.openxmlformats.org/officeDocument/2006/relationships/slide" Target="slide81.xml"/><Relationship Id="rId7" Type="http://schemas.openxmlformats.org/officeDocument/2006/relationships/slide" Target="slide88.xml"/><Relationship Id="rId12" Type="http://schemas.openxmlformats.org/officeDocument/2006/relationships/slide" Target="slide95.xml"/><Relationship Id="rId2" Type="http://schemas.openxmlformats.org/officeDocument/2006/relationships/slide" Target="slide80.xml"/><Relationship Id="rId1" Type="http://schemas.openxmlformats.org/officeDocument/2006/relationships/slideLayout" Target="../slideLayouts/slideLayout1.xml"/><Relationship Id="rId6" Type="http://schemas.openxmlformats.org/officeDocument/2006/relationships/slide" Target="slide86.xml"/><Relationship Id="rId11" Type="http://schemas.openxmlformats.org/officeDocument/2006/relationships/slide" Target="slide93.xml"/><Relationship Id="rId5" Type="http://schemas.openxmlformats.org/officeDocument/2006/relationships/slide" Target="slide84.xml"/><Relationship Id="rId15" Type="http://schemas.openxmlformats.org/officeDocument/2006/relationships/slide" Target="slide10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90.xml"/><Relationship Id="rId14" Type="http://schemas.openxmlformats.org/officeDocument/2006/relationships/slide" Target="slide98.xml"/></Relationships>
</file>

<file path=ppt/slides/_rels/slide88.xml.rels><?xml version="1.0" encoding="UTF-8" standalone="yes"?>
<Relationships xmlns="http://schemas.openxmlformats.org/package/2006/relationships"><Relationship Id="rId8" Type="http://schemas.openxmlformats.org/officeDocument/2006/relationships/slide" Target="slide88.xml"/><Relationship Id="rId13" Type="http://schemas.openxmlformats.org/officeDocument/2006/relationships/slide" Target="slide95.xml"/><Relationship Id="rId18" Type="http://schemas.openxmlformats.org/officeDocument/2006/relationships/package" Target="../embeddings/Microsoft_Word___86.docx"/><Relationship Id="rId26" Type="http://schemas.openxmlformats.org/officeDocument/2006/relationships/oleObject" Target="../embeddings/oleObject90.bin"/><Relationship Id="rId3" Type="http://schemas.openxmlformats.org/officeDocument/2006/relationships/slide" Target="slide80.xml"/><Relationship Id="rId21" Type="http://schemas.openxmlformats.org/officeDocument/2006/relationships/package" Target="../embeddings/Microsoft_Word___87.docx"/><Relationship Id="rId7" Type="http://schemas.openxmlformats.org/officeDocument/2006/relationships/slide" Target="slide86.xml"/><Relationship Id="rId12" Type="http://schemas.openxmlformats.org/officeDocument/2006/relationships/slide" Target="slide93.xml"/><Relationship Id="rId17" Type="http://schemas.openxmlformats.org/officeDocument/2006/relationships/oleObject" Target="../embeddings/oleObject87.bin"/><Relationship Id="rId25" Type="http://schemas.openxmlformats.org/officeDocument/2006/relationships/image" Target="../media/image94.emf"/><Relationship Id="rId2" Type="http://schemas.openxmlformats.org/officeDocument/2006/relationships/slideLayout" Target="../slideLayouts/slideLayout1.xml"/><Relationship Id="rId16" Type="http://schemas.openxmlformats.org/officeDocument/2006/relationships/slide" Target="slide108.xml"/><Relationship Id="rId20" Type="http://schemas.openxmlformats.org/officeDocument/2006/relationships/oleObject" Target="../embeddings/oleObject88.bin"/><Relationship Id="rId1" Type="http://schemas.openxmlformats.org/officeDocument/2006/relationships/vmlDrawing" Target="../drawings/vmlDrawing54.vml"/><Relationship Id="rId6" Type="http://schemas.openxmlformats.org/officeDocument/2006/relationships/slide" Target="slide84.xml"/><Relationship Id="rId11" Type="http://schemas.openxmlformats.org/officeDocument/2006/relationships/slide" Target="slide91.xml"/><Relationship Id="rId24" Type="http://schemas.openxmlformats.org/officeDocument/2006/relationships/package" Target="../embeddings/Microsoft_Word___88.docx"/><Relationship Id="rId5" Type="http://schemas.openxmlformats.org/officeDocument/2006/relationships/slide" Target="slide82.xml"/><Relationship Id="rId15" Type="http://schemas.openxmlformats.org/officeDocument/2006/relationships/slide" Target="slide98.xml"/><Relationship Id="rId23" Type="http://schemas.openxmlformats.org/officeDocument/2006/relationships/oleObject" Target="../embeddings/oleObject89.bin"/><Relationship Id="rId28" Type="http://schemas.openxmlformats.org/officeDocument/2006/relationships/image" Target="../media/image95.emf"/><Relationship Id="rId10" Type="http://schemas.openxmlformats.org/officeDocument/2006/relationships/slide" Target="slide90.xml"/><Relationship Id="rId19" Type="http://schemas.openxmlformats.org/officeDocument/2006/relationships/image" Target="../media/image92.emf"/><Relationship Id="rId4" Type="http://schemas.openxmlformats.org/officeDocument/2006/relationships/slide" Target="slide81.xml"/><Relationship Id="rId9" Type="http://schemas.openxmlformats.org/officeDocument/2006/relationships/slide" Target="slide89.xml"/><Relationship Id="rId14" Type="http://schemas.openxmlformats.org/officeDocument/2006/relationships/slide" Target="slide97.xml"/><Relationship Id="rId22" Type="http://schemas.openxmlformats.org/officeDocument/2006/relationships/image" Target="../media/image93.emf"/><Relationship Id="rId27" Type="http://schemas.openxmlformats.org/officeDocument/2006/relationships/package" Target="../embeddings/Microsoft_Word___89.docx"/></Relationships>
</file>

<file path=ppt/slides/_rels/slide89.xml.rels><?xml version="1.0" encoding="UTF-8" standalone="yes"?>
<Relationships xmlns="http://schemas.openxmlformats.org/package/2006/relationships"><Relationship Id="rId8" Type="http://schemas.openxmlformats.org/officeDocument/2006/relationships/slide" Target="slide88.xml"/><Relationship Id="rId13" Type="http://schemas.openxmlformats.org/officeDocument/2006/relationships/slide" Target="slide95.xml"/><Relationship Id="rId18" Type="http://schemas.openxmlformats.org/officeDocument/2006/relationships/package" Target="../embeddings/Microsoft_Word___90.docx"/><Relationship Id="rId3" Type="http://schemas.openxmlformats.org/officeDocument/2006/relationships/slide" Target="slide80.xml"/><Relationship Id="rId7" Type="http://schemas.openxmlformats.org/officeDocument/2006/relationships/slide" Target="slide86.xml"/><Relationship Id="rId12" Type="http://schemas.openxmlformats.org/officeDocument/2006/relationships/slide" Target="slide93.xml"/><Relationship Id="rId17" Type="http://schemas.openxmlformats.org/officeDocument/2006/relationships/oleObject" Target="../embeddings/oleObject91.bin"/><Relationship Id="rId2" Type="http://schemas.openxmlformats.org/officeDocument/2006/relationships/slideLayout" Target="../slideLayouts/slideLayout1.xml"/><Relationship Id="rId16" Type="http://schemas.openxmlformats.org/officeDocument/2006/relationships/slide" Target="slide108.xml"/><Relationship Id="rId1" Type="http://schemas.openxmlformats.org/officeDocument/2006/relationships/vmlDrawing" Target="../drawings/vmlDrawing55.vml"/><Relationship Id="rId6" Type="http://schemas.openxmlformats.org/officeDocument/2006/relationships/slide" Target="slide84.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98.xml"/><Relationship Id="rId10" Type="http://schemas.openxmlformats.org/officeDocument/2006/relationships/slide" Target="slide90.xml"/><Relationship Id="rId19" Type="http://schemas.openxmlformats.org/officeDocument/2006/relationships/image" Target="../media/image96.emf"/><Relationship Id="rId4" Type="http://schemas.openxmlformats.org/officeDocument/2006/relationships/slide" Target="slide81.xml"/><Relationship Id="rId9" Type="http://schemas.openxmlformats.org/officeDocument/2006/relationships/slide" Target="slide89.xml"/><Relationship Id="rId14" Type="http://schemas.openxmlformats.org/officeDocument/2006/relationships/slide" Target="slide9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8" Type="http://schemas.openxmlformats.org/officeDocument/2006/relationships/slide" Target="slide89.xml"/><Relationship Id="rId13" Type="http://schemas.openxmlformats.org/officeDocument/2006/relationships/slide" Target="slide97.xml"/><Relationship Id="rId3" Type="http://schemas.openxmlformats.org/officeDocument/2006/relationships/slide" Target="slide81.xml"/><Relationship Id="rId7" Type="http://schemas.openxmlformats.org/officeDocument/2006/relationships/slide" Target="slide88.xml"/><Relationship Id="rId12" Type="http://schemas.openxmlformats.org/officeDocument/2006/relationships/slide" Target="slide95.xml"/><Relationship Id="rId2" Type="http://schemas.openxmlformats.org/officeDocument/2006/relationships/slide" Target="slide80.xml"/><Relationship Id="rId1" Type="http://schemas.openxmlformats.org/officeDocument/2006/relationships/slideLayout" Target="../slideLayouts/slideLayout1.xml"/><Relationship Id="rId6" Type="http://schemas.openxmlformats.org/officeDocument/2006/relationships/slide" Target="slide86.xml"/><Relationship Id="rId11" Type="http://schemas.openxmlformats.org/officeDocument/2006/relationships/slide" Target="slide93.xml"/><Relationship Id="rId5" Type="http://schemas.openxmlformats.org/officeDocument/2006/relationships/slide" Target="slide84.xml"/><Relationship Id="rId15" Type="http://schemas.openxmlformats.org/officeDocument/2006/relationships/slide" Target="slide10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90.xml"/><Relationship Id="rId14" Type="http://schemas.openxmlformats.org/officeDocument/2006/relationships/slide" Target="slide98.xml"/></Relationships>
</file>

<file path=ppt/slides/_rels/slide91.xml.rels><?xml version="1.0" encoding="UTF-8" standalone="yes"?>
<Relationships xmlns="http://schemas.openxmlformats.org/package/2006/relationships"><Relationship Id="rId8" Type="http://schemas.openxmlformats.org/officeDocument/2006/relationships/slide" Target="slide88.xml"/><Relationship Id="rId13" Type="http://schemas.openxmlformats.org/officeDocument/2006/relationships/slide" Target="slide95.xml"/><Relationship Id="rId18" Type="http://schemas.openxmlformats.org/officeDocument/2006/relationships/package" Target="../embeddings/Microsoft_Word___91.docx"/><Relationship Id="rId3" Type="http://schemas.openxmlformats.org/officeDocument/2006/relationships/slide" Target="slide80.xml"/><Relationship Id="rId7" Type="http://schemas.openxmlformats.org/officeDocument/2006/relationships/slide" Target="slide86.xml"/><Relationship Id="rId12" Type="http://schemas.openxmlformats.org/officeDocument/2006/relationships/slide" Target="slide93.xml"/><Relationship Id="rId17" Type="http://schemas.openxmlformats.org/officeDocument/2006/relationships/oleObject" Target="../embeddings/oleObject92.bin"/><Relationship Id="rId2" Type="http://schemas.openxmlformats.org/officeDocument/2006/relationships/slideLayout" Target="../slideLayouts/slideLayout1.xml"/><Relationship Id="rId16" Type="http://schemas.openxmlformats.org/officeDocument/2006/relationships/slide" Target="slide108.xml"/><Relationship Id="rId20" Type="http://schemas.openxmlformats.org/officeDocument/2006/relationships/slide" Target="slide92.xml"/><Relationship Id="rId1" Type="http://schemas.openxmlformats.org/officeDocument/2006/relationships/vmlDrawing" Target="../drawings/vmlDrawing56.vml"/><Relationship Id="rId6" Type="http://schemas.openxmlformats.org/officeDocument/2006/relationships/slide" Target="slide84.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98.xml"/><Relationship Id="rId10" Type="http://schemas.openxmlformats.org/officeDocument/2006/relationships/slide" Target="slide90.xml"/><Relationship Id="rId19" Type="http://schemas.openxmlformats.org/officeDocument/2006/relationships/image" Target="../media/image97.emf"/><Relationship Id="rId4" Type="http://schemas.openxmlformats.org/officeDocument/2006/relationships/slide" Target="slide81.xml"/><Relationship Id="rId9" Type="http://schemas.openxmlformats.org/officeDocument/2006/relationships/slide" Target="slide89.xml"/><Relationship Id="rId14" Type="http://schemas.openxmlformats.org/officeDocument/2006/relationships/slide" Target="slide97.xml"/></Relationships>
</file>

<file path=ppt/slides/_rels/slide92.xml.rels><?xml version="1.0" encoding="UTF-8" standalone="yes"?>
<Relationships xmlns="http://schemas.openxmlformats.org/package/2006/relationships"><Relationship Id="rId8" Type="http://schemas.openxmlformats.org/officeDocument/2006/relationships/slide" Target="slide88.xml"/><Relationship Id="rId13" Type="http://schemas.openxmlformats.org/officeDocument/2006/relationships/slide" Target="slide95.xml"/><Relationship Id="rId18" Type="http://schemas.openxmlformats.org/officeDocument/2006/relationships/package" Target="../embeddings/Microsoft_Word___92.docx"/><Relationship Id="rId3" Type="http://schemas.openxmlformats.org/officeDocument/2006/relationships/slide" Target="slide80.xml"/><Relationship Id="rId21" Type="http://schemas.openxmlformats.org/officeDocument/2006/relationships/package" Target="../embeddings/Microsoft_Word___93.docx"/><Relationship Id="rId7" Type="http://schemas.openxmlformats.org/officeDocument/2006/relationships/slide" Target="slide86.xml"/><Relationship Id="rId12" Type="http://schemas.openxmlformats.org/officeDocument/2006/relationships/slide" Target="slide93.xml"/><Relationship Id="rId17" Type="http://schemas.openxmlformats.org/officeDocument/2006/relationships/oleObject" Target="../embeddings/oleObject93.bin"/><Relationship Id="rId2" Type="http://schemas.openxmlformats.org/officeDocument/2006/relationships/slideLayout" Target="../slideLayouts/slideLayout1.xml"/><Relationship Id="rId16" Type="http://schemas.openxmlformats.org/officeDocument/2006/relationships/slide" Target="slide108.xml"/><Relationship Id="rId20" Type="http://schemas.openxmlformats.org/officeDocument/2006/relationships/oleObject" Target="../embeddings/oleObject94.bin"/><Relationship Id="rId1" Type="http://schemas.openxmlformats.org/officeDocument/2006/relationships/vmlDrawing" Target="../drawings/vmlDrawing57.vml"/><Relationship Id="rId6" Type="http://schemas.openxmlformats.org/officeDocument/2006/relationships/slide" Target="slide84.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98.xml"/><Relationship Id="rId10" Type="http://schemas.openxmlformats.org/officeDocument/2006/relationships/slide" Target="slide90.xml"/><Relationship Id="rId19" Type="http://schemas.openxmlformats.org/officeDocument/2006/relationships/image" Target="../media/image98.emf"/><Relationship Id="rId4" Type="http://schemas.openxmlformats.org/officeDocument/2006/relationships/slide" Target="slide81.xml"/><Relationship Id="rId9" Type="http://schemas.openxmlformats.org/officeDocument/2006/relationships/slide" Target="slide89.xml"/><Relationship Id="rId14" Type="http://schemas.openxmlformats.org/officeDocument/2006/relationships/slide" Target="slide97.xml"/><Relationship Id="rId22" Type="http://schemas.openxmlformats.org/officeDocument/2006/relationships/image" Target="../media/image99.emf"/></Relationships>
</file>

<file path=ppt/slides/_rels/slide93.xml.rels><?xml version="1.0" encoding="UTF-8" standalone="yes"?>
<Relationships xmlns="http://schemas.openxmlformats.org/package/2006/relationships"><Relationship Id="rId8" Type="http://schemas.openxmlformats.org/officeDocument/2006/relationships/slide" Target="slide89.xml"/><Relationship Id="rId13" Type="http://schemas.openxmlformats.org/officeDocument/2006/relationships/slide" Target="slide97.xml"/><Relationship Id="rId3" Type="http://schemas.openxmlformats.org/officeDocument/2006/relationships/slide" Target="slide81.xml"/><Relationship Id="rId7" Type="http://schemas.openxmlformats.org/officeDocument/2006/relationships/slide" Target="slide88.xml"/><Relationship Id="rId12" Type="http://schemas.openxmlformats.org/officeDocument/2006/relationships/slide" Target="slide95.xml"/><Relationship Id="rId17" Type="http://schemas.openxmlformats.org/officeDocument/2006/relationships/slide" Target="slide94.xml"/><Relationship Id="rId2" Type="http://schemas.openxmlformats.org/officeDocument/2006/relationships/slide" Target="slide80.xml"/><Relationship Id="rId16"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slide" Target="slide86.xml"/><Relationship Id="rId11" Type="http://schemas.openxmlformats.org/officeDocument/2006/relationships/slide" Target="slide93.xml"/><Relationship Id="rId5" Type="http://schemas.openxmlformats.org/officeDocument/2006/relationships/slide" Target="slide84.xml"/><Relationship Id="rId15" Type="http://schemas.openxmlformats.org/officeDocument/2006/relationships/slide" Target="slide10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90.xml"/><Relationship Id="rId14" Type="http://schemas.openxmlformats.org/officeDocument/2006/relationships/slide" Target="slide98.xml"/></Relationships>
</file>

<file path=ppt/slides/_rels/slide94.xml.rels><?xml version="1.0" encoding="UTF-8" standalone="yes"?>
<Relationships xmlns="http://schemas.openxmlformats.org/package/2006/relationships"><Relationship Id="rId8" Type="http://schemas.openxmlformats.org/officeDocument/2006/relationships/slide" Target="slide89.xml"/><Relationship Id="rId13" Type="http://schemas.openxmlformats.org/officeDocument/2006/relationships/slide" Target="slide97.xml"/><Relationship Id="rId3" Type="http://schemas.openxmlformats.org/officeDocument/2006/relationships/slide" Target="slide81.xml"/><Relationship Id="rId7" Type="http://schemas.openxmlformats.org/officeDocument/2006/relationships/slide" Target="slide88.xml"/><Relationship Id="rId12" Type="http://schemas.openxmlformats.org/officeDocument/2006/relationships/slide" Target="slide95.xml"/><Relationship Id="rId2" Type="http://schemas.openxmlformats.org/officeDocument/2006/relationships/slide" Target="slide80.xml"/><Relationship Id="rId1" Type="http://schemas.openxmlformats.org/officeDocument/2006/relationships/slideLayout" Target="../slideLayouts/slideLayout1.xml"/><Relationship Id="rId6" Type="http://schemas.openxmlformats.org/officeDocument/2006/relationships/slide" Target="slide86.xml"/><Relationship Id="rId11" Type="http://schemas.openxmlformats.org/officeDocument/2006/relationships/slide" Target="slide93.xml"/><Relationship Id="rId5" Type="http://schemas.openxmlformats.org/officeDocument/2006/relationships/slide" Target="slide84.xml"/><Relationship Id="rId15" Type="http://schemas.openxmlformats.org/officeDocument/2006/relationships/slide" Target="slide10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90.xml"/><Relationship Id="rId14" Type="http://schemas.openxmlformats.org/officeDocument/2006/relationships/slide" Target="slide98.xml"/></Relationships>
</file>

<file path=ppt/slides/_rels/slide95.xml.rels><?xml version="1.0" encoding="UTF-8" standalone="yes"?>
<Relationships xmlns="http://schemas.openxmlformats.org/package/2006/relationships"><Relationship Id="rId8" Type="http://schemas.openxmlformats.org/officeDocument/2006/relationships/slide" Target="slide89.xml"/><Relationship Id="rId13" Type="http://schemas.openxmlformats.org/officeDocument/2006/relationships/slide" Target="slide97.xml"/><Relationship Id="rId3" Type="http://schemas.openxmlformats.org/officeDocument/2006/relationships/slide" Target="slide81.xml"/><Relationship Id="rId7" Type="http://schemas.openxmlformats.org/officeDocument/2006/relationships/slide" Target="slide88.xml"/><Relationship Id="rId12" Type="http://schemas.openxmlformats.org/officeDocument/2006/relationships/slide" Target="slide95.xml"/><Relationship Id="rId2" Type="http://schemas.openxmlformats.org/officeDocument/2006/relationships/slide" Target="slide80.xml"/><Relationship Id="rId16" Type="http://schemas.openxmlformats.org/officeDocument/2006/relationships/slide" Target="slide96.xml"/><Relationship Id="rId1" Type="http://schemas.openxmlformats.org/officeDocument/2006/relationships/slideLayout" Target="../slideLayouts/slideLayout1.xml"/><Relationship Id="rId6" Type="http://schemas.openxmlformats.org/officeDocument/2006/relationships/slide" Target="slide86.xml"/><Relationship Id="rId11" Type="http://schemas.openxmlformats.org/officeDocument/2006/relationships/slide" Target="slide93.xml"/><Relationship Id="rId5" Type="http://schemas.openxmlformats.org/officeDocument/2006/relationships/slide" Target="slide84.xml"/><Relationship Id="rId15" Type="http://schemas.openxmlformats.org/officeDocument/2006/relationships/slide" Target="slide10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90.xml"/><Relationship Id="rId14" Type="http://schemas.openxmlformats.org/officeDocument/2006/relationships/slide" Target="slide98.xml"/></Relationships>
</file>

<file path=ppt/slides/_rels/slide96.xml.rels><?xml version="1.0" encoding="UTF-8" standalone="yes"?>
<Relationships xmlns="http://schemas.openxmlformats.org/package/2006/relationships"><Relationship Id="rId8" Type="http://schemas.openxmlformats.org/officeDocument/2006/relationships/slide" Target="slide89.xml"/><Relationship Id="rId13" Type="http://schemas.openxmlformats.org/officeDocument/2006/relationships/slide" Target="slide97.xml"/><Relationship Id="rId3" Type="http://schemas.openxmlformats.org/officeDocument/2006/relationships/slide" Target="slide81.xml"/><Relationship Id="rId7" Type="http://schemas.openxmlformats.org/officeDocument/2006/relationships/slide" Target="slide88.xml"/><Relationship Id="rId12" Type="http://schemas.openxmlformats.org/officeDocument/2006/relationships/slide" Target="slide95.xml"/><Relationship Id="rId2" Type="http://schemas.openxmlformats.org/officeDocument/2006/relationships/slide" Target="slide80.xml"/><Relationship Id="rId1" Type="http://schemas.openxmlformats.org/officeDocument/2006/relationships/slideLayout" Target="../slideLayouts/slideLayout1.xml"/><Relationship Id="rId6" Type="http://schemas.openxmlformats.org/officeDocument/2006/relationships/slide" Target="slide86.xml"/><Relationship Id="rId11" Type="http://schemas.openxmlformats.org/officeDocument/2006/relationships/slide" Target="slide93.xml"/><Relationship Id="rId5" Type="http://schemas.openxmlformats.org/officeDocument/2006/relationships/slide" Target="slide84.xml"/><Relationship Id="rId15" Type="http://schemas.openxmlformats.org/officeDocument/2006/relationships/slide" Target="slide10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90.xml"/><Relationship Id="rId14" Type="http://schemas.openxmlformats.org/officeDocument/2006/relationships/slide" Target="slide98.xml"/></Relationships>
</file>

<file path=ppt/slides/_rels/slide97.xml.rels><?xml version="1.0" encoding="UTF-8" standalone="yes"?>
<Relationships xmlns="http://schemas.openxmlformats.org/package/2006/relationships"><Relationship Id="rId8" Type="http://schemas.openxmlformats.org/officeDocument/2006/relationships/slide" Target="slide88.xml"/><Relationship Id="rId13" Type="http://schemas.openxmlformats.org/officeDocument/2006/relationships/slide" Target="slide95.xml"/><Relationship Id="rId18" Type="http://schemas.openxmlformats.org/officeDocument/2006/relationships/package" Target="../embeddings/Microsoft_Word___94.docx"/><Relationship Id="rId3" Type="http://schemas.openxmlformats.org/officeDocument/2006/relationships/slide" Target="slide80.xml"/><Relationship Id="rId7" Type="http://schemas.openxmlformats.org/officeDocument/2006/relationships/slide" Target="slide86.xml"/><Relationship Id="rId12" Type="http://schemas.openxmlformats.org/officeDocument/2006/relationships/slide" Target="slide93.xml"/><Relationship Id="rId17" Type="http://schemas.openxmlformats.org/officeDocument/2006/relationships/oleObject" Target="../embeddings/oleObject95.bin"/><Relationship Id="rId2" Type="http://schemas.openxmlformats.org/officeDocument/2006/relationships/slideLayout" Target="../slideLayouts/slideLayout1.xml"/><Relationship Id="rId16" Type="http://schemas.openxmlformats.org/officeDocument/2006/relationships/slide" Target="slide108.xml"/><Relationship Id="rId1" Type="http://schemas.openxmlformats.org/officeDocument/2006/relationships/vmlDrawing" Target="../drawings/vmlDrawing58.vml"/><Relationship Id="rId6" Type="http://schemas.openxmlformats.org/officeDocument/2006/relationships/slide" Target="slide84.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98.xml"/><Relationship Id="rId10" Type="http://schemas.openxmlformats.org/officeDocument/2006/relationships/slide" Target="slide90.xml"/><Relationship Id="rId19" Type="http://schemas.openxmlformats.org/officeDocument/2006/relationships/image" Target="../media/image101.emf"/><Relationship Id="rId4" Type="http://schemas.openxmlformats.org/officeDocument/2006/relationships/slide" Target="slide81.xml"/><Relationship Id="rId9" Type="http://schemas.openxmlformats.org/officeDocument/2006/relationships/slide" Target="slide89.xml"/><Relationship Id="rId14" Type="http://schemas.openxmlformats.org/officeDocument/2006/relationships/slide" Target="slide97.xml"/></Relationships>
</file>

<file path=ppt/slides/_rels/slide98.xml.rels><?xml version="1.0" encoding="UTF-8" standalone="yes"?>
<Relationships xmlns="http://schemas.openxmlformats.org/package/2006/relationships"><Relationship Id="rId8" Type="http://schemas.openxmlformats.org/officeDocument/2006/relationships/slide" Target="slide89.xml"/><Relationship Id="rId13" Type="http://schemas.openxmlformats.org/officeDocument/2006/relationships/slide" Target="slide97.xml"/><Relationship Id="rId3" Type="http://schemas.openxmlformats.org/officeDocument/2006/relationships/slide" Target="slide81.xml"/><Relationship Id="rId7" Type="http://schemas.openxmlformats.org/officeDocument/2006/relationships/slide" Target="slide88.xml"/><Relationship Id="rId12" Type="http://schemas.openxmlformats.org/officeDocument/2006/relationships/slide" Target="slide95.xml"/><Relationship Id="rId2" Type="http://schemas.openxmlformats.org/officeDocument/2006/relationships/slide" Target="slide80.xml"/><Relationship Id="rId1" Type="http://schemas.openxmlformats.org/officeDocument/2006/relationships/slideLayout" Target="../slideLayouts/slideLayout1.xml"/><Relationship Id="rId6" Type="http://schemas.openxmlformats.org/officeDocument/2006/relationships/slide" Target="slide86.xml"/><Relationship Id="rId11" Type="http://schemas.openxmlformats.org/officeDocument/2006/relationships/slide" Target="slide93.xml"/><Relationship Id="rId5" Type="http://schemas.openxmlformats.org/officeDocument/2006/relationships/slide" Target="slide84.xml"/><Relationship Id="rId15" Type="http://schemas.openxmlformats.org/officeDocument/2006/relationships/slide" Target="slide10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90.xml"/><Relationship Id="rId14" Type="http://schemas.openxmlformats.org/officeDocument/2006/relationships/slide" Target="slide98.xml"/></Relationships>
</file>

<file path=ppt/slides/_rels/slide99.xml.rels><?xml version="1.0" encoding="UTF-8" standalone="yes"?>
<Relationships xmlns="http://schemas.openxmlformats.org/package/2006/relationships"><Relationship Id="rId8" Type="http://schemas.openxmlformats.org/officeDocument/2006/relationships/slide" Target="slide88.xml"/><Relationship Id="rId13" Type="http://schemas.openxmlformats.org/officeDocument/2006/relationships/slide" Target="slide95.xml"/><Relationship Id="rId18" Type="http://schemas.openxmlformats.org/officeDocument/2006/relationships/package" Target="../embeddings/Microsoft_Word___95.docx"/><Relationship Id="rId3" Type="http://schemas.openxmlformats.org/officeDocument/2006/relationships/slide" Target="slide80.xml"/><Relationship Id="rId7" Type="http://schemas.openxmlformats.org/officeDocument/2006/relationships/slide" Target="slide86.xml"/><Relationship Id="rId12" Type="http://schemas.openxmlformats.org/officeDocument/2006/relationships/slide" Target="slide93.xml"/><Relationship Id="rId17" Type="http://schemas.openxmlformats.org/officeDocument/2006/relationships/oleObject" Target="../embeddings/oleObject96.bin"/><Relationship Id="rId2" Type="http://schemas.openxmlformats.org/officeDocument/2006/relationships/slideLayout" Target="../slideLayouts/slideLayout1.xml"/><Relationship Id="rId16" Type="http://schemas.openxmlformats.org/officeDocument/2006/relationships/slide" Target="slide108.xml"/><Relationship Id="rId1" Type="http://schemas.openxmlformats.org/officeDocument/2006/relationships/vmlDrawing" Target="../drawings/vmlDrawing59.vml"/><Relationship Id="rId6" Type="http://schemas.openxmlformats.org/officeDocument/2006/relationships/slide" Target="slide84.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98.xml"/><Relationship Id="rId10" Type="http://schemas.openxmlformats.org/officeDocument/2006/relationships/slide" Target="slide90.xml"/><Relationship Id="rId19" Type="http://schemas.openxmlformats.org/officeDocument/2006/relationships/image" Target="../media/image102.emf"/><Relationship Id="rId4" Type="http://schemas.openxmlformats.org/officeDocument/2006/relationships/slide" Target="slide81.xml"/><Relationship Id="rId9" Type="http://schemas.openxmlformats.org/officeDocument/2006/relationships/slide" Target="slide89.xml"/><Relationship Id="rId14" Type="http://schemas.openxmlformats.org/officeDocument/2006/relationships/slide" Target="slide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380" name="Picture 4" descr="C:\Users\Administrator\Desktop\一轮幻灯片用人教\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5" y="0"/>
            <a:ext cx="12215887" cy="687302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24062" y="4501203"/>
            <a:ext cx="3877985" cy="646331"/>
          </a:xfrm>
          <a:prstGeom prst="rect">
            <a:avLst/>
          </a:prstGeom>
        </p:spPr>
        <p:txBody>
          <a:bodyPr wrap="none">
            <a:spAutoFit/>
          </a:bodyPr>
          <a:lstStyle/>
          <a:p>
            <a:pPr algn="just"/>
            <a:r>
              <a:rPr lang="zh-CN" altLang="en-US" sz="3500" b="1" dirty="0">
                <a:solidFill>
                  <a:schemeClr val="bg1"/>
                </a:solidFill>
                <a:latin typeface="Times New Roman" pitchFamily="18" charset="0"/>
                <a:ea typeface="微软雅黑"/>
                <a:cs typeface="Times New Roman" pitchFamily="18" charset="0"/>
              </a:rPr>
              <a:t>第</a:t>
            </a:r>
            <a:r>
              <a:rPr lang="en-US" altLang="zh-CN" sz="3500" b="1" dirty="0">
                <a:solidFill>
                  <a:schemeClr val="bg1"/>
                </a:solidFill>
                <a:latin typeface="Times New Roman" pitchFamily="18" charset="0"/>
                <a:ea typeface="微软雅黑"/>
                <a:cs typeface="Times New Roman" pitchFamily="18" charset="0"/>
              </a:rPr>
              <a:t>29</a:t>
            </a:r>
            <a:r>
              <a:rPr lang="zh-CN" altLang="en-US" sz="3500" b="1" dirty="0">
                <a:solidFill>
                  <a:schemeClr val="bg1"/>
                </a:solidFill>
                <a:latin typeface="Times New Roman" pitchFamily="18" charset="0"/>
                <a:ea typeface="微软雅黑"/>
                <a:cs typeface="Times New Roman" pitchFamily="18" charset="0"/>
              </a:rPr>
              <a:t>讲　盐类水解</a:t>
            </a:r>
          </a:p>
        </p:txBody>
      </p:sp>
      <p:grpSp>
        <p:nvGrpSpPr>
          <p:cNvPr id="8" name="组合 7"/>
          <p:cNvGrpSpPr/>
          <p:nvPr/>
        </p:nvGrpSpPr>
        <p:grpSpPr>
          <a:xfrm>
            <a:off x="-25474" y="4082529"/>
            <a:ext cx="936104" cy="1507504"/>
            <a:chOff x="1636272" y="4786031"/>
            <a:chExt cx="839787" cy="1212851"/>
          </a:xfrm>
        </p:grpSpPr>
        <p:sp>
          <p:nvSpPr>
            <p:cNvPr id="9" name="矩形 8"/>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任意多边形 9"/>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96425" y="1537066"/>
            <a:ext cx="11296938" cy="1830245"/>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怎样用最简单的方法区别</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溶液、氯化铵溶液和碳酸钠溶液？</a:t>
            </a:r>
            <a:endParaRPr lang="zh-CN" altLang="zh-CN" sz="105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zh-CN" altLang="zh-CN" sz="2800" kern="100" dirty="0">
                <a:solidFill>
                  <a:schemeClr val="accent6">
                    <a:lumMod val="75000"/>
                  </a:schemeClr>
                </a:solidFill>
                <a:latin typeface="Times New Roman"/>
                <a:ea typeface="华文细黑"/>
                <a:cs typeface="Times New Roman"/>
              </a:rPr>
              <a:t>三种溶液各取少许分别滴入紫色石蕊溶液，不变色的为</a:t>
            </a:r>
            <a:r>
              <a:rPr lang="en-US" altLang="zh-CN" sz="2800" kern="100" dirty="0" err="1">
                <a:solidFill>
                  <a:schemeClr val="accent6">
                    <a:lumMod val="75000"/>
                  </a:schemeClr>
                </a:solidFill>
                <a:latin typeface="Times New Roman"/>
                <a:ea typeface="华文细黑"/>
                <a:cs typeface="Courier New"/>
              </a:rPr>
              <a:t>NaCl</a:t>
            </a:r>
            <a:r>
              <a:rPr lang="zh-CN" altLang="zh-CN" sz="2800" kern="100" dirty="0">
                <a:solidFill>
                  <a:schemeClr val="accent6">
                    <a:lumMod val="75000"/>
                  </a:schemeClr>
                </a:solidFill>
                <a:latin typeface="Times New Roman"/>
                <a:ea typeface="华文细黑"/>
                <a:cs typeface="Times New Roman"/>
              </a:rPr>
              <a:t>溶液，变红色的为氯化铵溶液，变蓝色的为碳酸钠溶液。</a:t>
            </a:r>
            <a:endParaRPr lang="zh-CN" altLang="zh-CN" sz="1050" kern="100" dirty="0">
              <a:solidFill>
                <a:schemeClr val="accent6">
                  <a:lumMod val="75000"/>
                </a:schemeClr>
              </a:solidFill>
              <a:effectLst/>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335419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xEl>
                                              <p:pRg st="1" end="1"/>
                                            </p:txEl>
                                          </p:spTgt>
                                        </p:tgtEl>
                                      </p:cBhvr>
                                    </p:animEffect>
                                    <p:set>
                                      <p:cBhvr>
                                        <p:cTn id="12" dur="1" fill="hold">
                                          <p:stCondLst>
                                            <p:cond delay="499"/>
                                          </p:stCondLst>
                                        </p:cTn>
                                        <p:tgtEl>
                                          <p:spTgt spid="6">
                                            <p:txEl>
                                              <p:pRg st="1" end="1"/>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178" y="1247829"/>
            <a:ext cx="11524006" cy="1902059"/>
          </a:xfrm>
          <a:prstGeom prst="rect">
            <a:avLst/>
          </a:prstGeom>
        </p:spPr>
        <p:txBody>
          <a:bodyPr>
            <a:spAutoFit/>
          </a:bodyPr>
          <a:lstStyle/>
          <a:p>
            <a:pPr algn="just">
              <a:lnSpc>
                <a:spcPct val="140000"/>
              </a:lnSpc>
              <a:spcAft>
                <a:spcPts val="0"/>
              </a:spcAft>
            </a:pPr>
            <a:r>
              <a:rPr lang="en-US" altLang="zh-CN" sz="2800" kern="100" smtClean="0">
                <a:latin typeface="Times New Roman"/>
                <a:ea typeface="华文细黑"/>
                <a:cs typeface="Courier New"/>
              </a:rPr>
              <a:t>(</a:t>
            </a:r>
            <a:r>
              <a:rPr lang="en-US" altLang="zh-CN" sz="2800" kern="100">
                <a:latin typeface="Times New Roman"/>
                <a:ea typeface="华文细黑"/>
                <a:cs typeface="Courier New"/>
              </a:rPr>
              <a:t>3)</a:t>
            </a:r>
            <a:r>
              <a:rPr lang="zh-CN" altLang="zh-CN" sz="2800" kern="100">
                <a:latin typeface="Times New Roman"/>
                <a:ea typeface="华文细黑"/>
                <a:cs typeface="Times New Roman"/>
              </a:rPr>
              <a:t>纯碱溶液呈碱性的原因是</a:t>
            </a:r>
            <a:r>
              <a:rPr lang="en-US" altLang="zh-CN" sz="2800" kern="100">
                <a:latin typeface="Times New Roman"/>
                <a:ea typeface="华文细黑"/>
                <a:cs typeface="Courier New"/>
              </a:rPr>
              <a:t>(</a:t>
            </a:r>
            <a:r>
              <a:rPr lang="zh-CN" altLang="zh-CN" sz="2800" kern="100">
                <a:latin typeface="Times New Roman"/>
                <a:ea typeface="华文细黑"/>
                <a:cs typeface="Times New Roman"/>
              </a:rPr>
              <a:t>用离子方程式表示</a:t>
            </a:r>
            <a:r>
              <a:rPr lang="en-US" altLang="zh-CN" sz="2800" kern="100" smtClean="0">
                <a:latin typeface="Times New Roman"/>
                <a:ea typeface="华文细黑"/>
                <a:cs typeface="Courier New"/>
              </a:rPr>
              <a:t>) _____________________</a:t>
            </a:r>
          </a:p>
          <a:p>
            <a:pPr algn="just">
              <a:lnSpc>
                <a:spcPct val="140000"/>
              </a:lnSpc>
              <a:spcAft>
                <a:spcPts val="0"/>
              </a:spcAft>
            </a:pPr>
            <a:r>
              <a:rPr lang="en-US" altLang="zh-CN" sz="2800" kern="100" smtClean="0">
                <a:latin typeface="Times New Roman"/>
                <a:ea typeface="华文细黑"/>
                <a:cs typeface="Courier New"/>
              </a:rPr>
              <a:t>______</a:t>
            </a:r>
            <a:r>
              <a:rPr lang="zh-CN" altLang="zh-CN" sz="2800" kern="100" smtClean="0">
                <a:latin typeface="Times New Roman"/>
                <a:ea typeface="华文细黑"/>
                <a:cs typeface="Times New Roman"/>
              </a:rPr>
              <a:t>。</a:t>
            </a:r>
            <a:endParaRPr lang="en-US" altLang="zh-CN" sz="1050" kern="100" smtClean="0">
              <a:latin typeface="宋体"/>
              <a:cs typeface="Courier New"/>
            </a:endParaRPr>
          </a:p>
          <a:p>
            <a:pPr algn="just">
              <a:lnSpc>
                <a:spcPct val="140000"/>
              </a:lnSpc>
              <a:spcAft>
                <a:spcPts val="0"/>
              </a:spcAft>
            </a:pPr>
            <a:endParaRPr lang="en-US" altLang="zh-CN" sz="2800" kern="100" smtClean="0">
              <a:latin typeface="Times New Roman"/>
              <a:ea typeface="华文细黑"/>
              <a:cs typeface="Times New Roman"/>
            </a:endParaRPr>
          </a:p>
        </p:txBody>
      </p:sp>
      <p:sp>
        <p:nvSpPr>
          <p:cNvPr id="61"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2"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347269860"/>
              </p:ext>
            </p:extLst>
          </p:nvPr>
        </p:nvGraphicFramePr>
        <p:xfrm>
          <a:off x="396875" y="2654449"/>
          <a:ext cx="11382375" cy="1466850"/>
        </p:xfrm>
        <a:graphic>
          <a:graphicData uri="http://schemas.openxmlformats.org/presentationml/2006/ole">
            <mc:AlternateContent xmlns:mc="http://schemas.openxmlformats.org/markup-compatibility/2006">
              <mc:Choice xmlns:v="urn:schemas-microsoft-com:vml" Requires="v">
                <p:oleObj spid="_x0000_s210180" name="文档" r:id="rId18" imgW="11394042" imgH="1464334" progId="Word.Document.12">
                  <p:embed/>
                </p:oleObj>
              </mc:Choice>
              <mc:Fallback>
                <p:oleObj name="文档" r:id="rId18" imgW="11394042" imgH="1464334" progId="Word.Document.12">
                  <p:embed/>
                  <p:pic>
                    <p:nvPicPr>
                      <p:cNvPr id="0" name="对象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6875" y="2654449"/>
                        <a:ext cx="1138237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288100802"/>
              </p:ext>
            </p:extLst>
          </p:nvPr>
        </p:nvGraphicFramePr>
        <p:xfrm>
          <a:off x="8043564" y="1332037"/>
          <a:ext cx="3581400" cy="704850"/>
        </p:xfrm>
        <a:graphic>
          <a:graphicData uri="http://schemas.openxmlformats.org/presentationml/2006/ole">
            <mc:AlternateContent xmlns:mc="http://schemas.openxmlformats.org/markup-compatibility/2006">
              <mc:Choice xmlns:v="urn:schemas-microsoft-com:vml" Requires="v">
                <p:oleObj spid="_x0000_s210181" name="文档" r:id="rId21" imgW="3587586" imgH="705644" progId="Word.Document.12">
                  <p:embed/>
                </p:oleObj>
              </mc:Choice>
              <mc:Fallback>
                <p:oleObj name="文档" r:id="rId21" imgW="3587586" imgH="705644" progId="Word.Document.12">
                  <p:embed/>
                  <p:pic>
                    <p:nvPicPr>
                      <p:cNvPr id="0" name=""/>
                      <p:cNvPicPr/>
                      <p:nvPr/>
                    </p:nvPicPr>
                    <p:blipFill>
                      <a:blip r:embed="rId22"/>
                      <a:stretch>
                        <a:fillRect/>
                      </a:stretch>
                    </p:blipFill>
                    <p:spPr>
                      <a:xfrm>
                        <a:off x="8043564" y="1332037"/>
                        <a:ext cx="3581400" cy="704850"/>
                      </a:xfrm>
                      <a:prstGeom prst="rect">
                        <a:avLst/>
                      </a:prstGeom>
                    </p:spPr>
                  </p:pic>
                </p:oleObj>
              </mc:Fallback>
            </mc:AlternateContent>
          </a:graphicData>
        </a:graphic>
      </p:graphicFrame>
      <p:sp>
        <p:nvSpPr>
          <p:cNvPr id="7" name="矩形 6"/>
          <p:cNvSpPr/>
          <p:nvPr/>
        </p:nvSpPr>
        <p:spPr>
          <a:xfrm>
            <a:off x="286941" y="1951420"/>
            <a:ext cx="1301959" cy="523220"/>
          </a:xfrm>
          <a:prstGeom prst="rect">
            <a:avLst/>
          </a:prstGeom>
        </p:spPr>
        <p:txBody>
          <a:bodyPr wrap="none">
            <a:spAutoFit/>
          </a:bodyPr>
          <a:lstStyle/>
          <a:p>
            <a:r>
              <a:rPr lang="zh-CN" altLang="zh-CN" sz="2800" kern="0">
                <a:solidFill>
                  <a:srgbClr val="E36C0A"/>
                </a:solidFill>
                <a:latin typeface="Times New Roman"/>
                <a:ea typeface="华文细黑"/>
                <a:cs typeface="Times New Roman"/>
              </a:rPr>
              <a:t>＋</a:t>
            </a:r>
            <a:r>
              <a:rPr lang="en-US" altLang="zh-CN" sz="2800" kern="0">
                <a:solidFill>
                  <a:srgbClr val="E36C0A"/>
                </a:solidFill>
                <a:latin typeface="Times New Roman"/>
                <a:ea typeface="华文细黑"/>
              </a:rPr>
              <a:t>OH</a:t>
            </a:r>
            <a:r>
              <a:rPr lang="zh-CN" altLang="zh-CN" sz="2800" kern="0" baseline="30000">
                <a:solidFill>
                  <a:srgbClr val="E36C0A"/>
                </a:solidFill>
                <a:latin typeface="Times New Roman"/>
                <a:ea typeface="华文细黑"/>
                <a:cs typeface="Times New Roman"/>
              </a:rPr>
              <a:t>－</a:t>
            </a:r>
            <a:endParaRPr lang="zh-CN" altLang="en-US" sz="2800"/>
          </a:p>
        </p:txBody>
      </p:sp>
      <p:sp>
        <p:nvSpPr>
          <p:cNvPr id="9" name="矩形 8"/>
          <p:cNvSpPr/>
          <p:nvPr/>
        </p:nvSpPr>
        <p:spPr>
          <a:xfrm>
            <a:off x="332409" y="3906971"/>
            <a:ext cx="11524006" cy="1902059"/>
          </a:xfrm>
          <a:prstGeom prst="rect">
            <a:avLst/>
          </a:prstGeom>
        </p:spPr>
        <p:txBody>
          <a:bodyPr>
            <a:spAutoFit/>
          </a:bodyPr>
          <a:lstStyle/>
          <a:p>
            <a:pPr algn="just">
              <a:lnSpc>
                <a:spcPct val="140000"/>
              </a:lnSpc>
              <a:spcAft>
                <a:spcPts val="0"/>
              </a:spcAft>
            </a:pPr>
            <a:r>
              <a:rPr lang="zh-CN" altLang="zh-CN" sz="2800" b="1" kern="100">
                <a:solidFill>
                  <a:srgbClr val="0000FF"/>
                </a:solidFill>
                <a:latin typeface="Times New Roman"/>
                <a:cs typeface="Times New Roman"/>
              </a:rPr>
              <a:t>答案</a:t>
            </a:r>
            <a:r>
              <a:rPr lang="zh-CN" altLang="zh-CN" sz="2800" kern="100">
                <a:latin typeface="Times New Roman"/>
                <a:ea typeface="华文细黑"/>
                <a:cs typeface="Times New Roman"/>
              </a:rPr>
              <a:t>　</a:t>
            </a:r>
            <a:r>
              <a:rPr lang="zh-CN" altLang="zh-CN" sz="2800" kern="100" smtClean="0">
                <a:solidFill>
                  <a:srgbClr val="E36C0A"/>
                </a:solidFill>
                <a:latin typeface="Times New Roman"/>
                <a:ea typeface="华文细黑"/>
                <a:cs typeface="Times New Roman"/>
              </a:rPr>
              <a:t>向</a:t>
            </a:r>
            <a:r>
              <a:rPr lang="zh-CN" altLang="zh-CN" sz="2800" kern="100">
                <a:solidFill>
                  <a:srgbClr val="E36C0A"/>
                </a:solidFill>
                <a:latin typeface="Times New Roman"/>
                <a:ea typeface="华文细黑"/>
                <a:cs typeface="Times New Roman"/>
              </a:rPr>
              <a:t>纯碱溶液中滴入酚酞试液，溶液显红色；若再向该溶液中滴入过量氯化钙溶液，产生白色沉淀，且溶液的红色褪去，则可以说明纯碱溶液呈碱性是</a:t>
            </a:r>
            <a:r>
              <a:rPr lang="zh-CN" altLang="zh-CN" sz="2800" kern="100" smtClean="0">
                <a:solidFill>
                  <a:srgbClr val="E36C0A"/>
                </a:solidFill>
                <a:latin typeface="Times New Roman"/>
                <a:ea typeface="华文细黑"/>
                <a:cs typeface="Times New Roman"/>
              </a:rPr>
              <a:t>由</a:t>
            </a:r>
            <a:r>
              <a:rPr lang="en-US" altLang="zh-CN" sz="2800" kern="100" smtClean="0">
                <a:solidFill>
                  <a:srgbClr val="E36C0A"/>
                </a:solidFill>
                <a:latin typeface="Times New Roman"/>
                <a:ea typeface="华文细黑"/>
                <a:cs typeface="Courier New"/>
              </a:rPr>
              <a:t>         </a:t>
            </a:r>
            <a:r>
              <a:rPr lang="zh-CN" altLang="zh-CN" sz="2800" kern="100" smtClean="0">
                <a:solidFill>
                  <a:srgbClr val="E36C0A"/>
                </a:solidFill>
                <a:latin typeface="Times New Roman"/>
                <a:ea typeface="华文细黑"/>
                <a:cs typeface="Times New Roman"/>
              </a:rPr>
              <a:t>水解</a:t>
            </a:r>
            <a:r>
              <a:rPr lang="zh-CN" altLang="zh-CN" sz="2800" kern="100">
                <a:solidFill>
                  <a:srgbClr val="E36C0A"/>
                </a:solidFill>
                <a:latin typeface="Times New Roman"/>
                <a:ea typeface="华文细黑"/>
                <a:cs typeface="Times New Roman"/>
              </a:rPr>
              <a:t>引起的</a:t>
            </a:r>
            <a:r>
              <a:rPr lang="en-US" altLang="zh-CN" sz="2800" kern="100">
                <a:solidFill>
                  <a:srgbClr val="E36C0A"/>
                </a:solidFill>
                <a:latin typeface="Times New Roman"/>
                <a:ea typeface="华文细黑"/>
                <a:cs typeface="Courier New"/>
              </a:rPr>
              <a:t>(</a:t>
            </a:r>
            <a:r>
              <a:rPr lang="zh-CN" altLang="zh-CN" sz="2800" kern="100">
                <a:solidFill>
                  <a:srgbClr val="E36C0A"/>
                </a:solidFill>
                <a:latin typeface="Times New Roman"/>
                <a:ea typeface="华文细黑"/>
                <a:cs typeface="Times New Roman"/>
              </a:rPr>
              <a:t>或其他合理答案</a:t>
            </a:r>
            <a:r>
              <a:rPr lang="en-US" altLang="zh-CN" sz="2800" kern="100">
                <a:solidFill>
                  <a:srgbClr val="E36C0A"/>
                </a:solidFill>
                <a:latin typeface="Times New Roman"/>
                <a:ea typeface="华文细黑"/>
                <a:cs typeface="Courier New"/>
              </a:rPr>
              <a:t>)</a:t>
            </a:r>
            <a:endParaRPr lang="zh-CN" altLang="zh-CN" sz="2800" kern="100">
              <a:effectLst/>
              <a:latin typeface="宋体"/>
              <a:cs typeface="Courier New"/>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763644720"/>
              </p:ext>
            </p:extLst>
          </p:nvPr>
        </p:nvGraphicFramePr>
        <p:xfrm>
          <a:off x="2917329" y="5196011"/>
          <a:ext cx="1149350" cy="687388"/>
        </p:xfrm>
        <a:graphic>
          <a:graphicData uri="http://schemas.openxmlformats.org/presentationml/2006/ole">
            <mc:AlternateContent xmlns:mc="http://schemas.openxmlformats.org/markup-compatibility/2006">
              <mc:Choice xmlns:v="urn:schemas-microsoft-com:vml" Requires="v">
                <p:oleObj spid="_x0000_s210182" name="文档" r:id="rId24" imgW="1149554" imgH="686894" progId="Word.Document.12">
                  <p:embed/>
                </p:oleObj>
              </mc:Choice>
              <mc:Fallback>
                <p:oleObj name="文档" r:id="rId24" imgW="1149554" imgH="686894" progId="Word.Document.12">
                  <p:embed/>
                  <p:pic>
                    <p:nvPicPr>
                      <p:cNvPr id="0" name=""/>
                      <p:cNvPicPr/>
                      <p:nvPr/>
                    </p:nvPicPr>
                    <p:blipFill>
                      <a:blip r:embed="rId25"/>
                      <a:stretch>
                        <a:fillRect/>
                      </a:stretch>
                    </p:blipFill>
                    <p:spPr>
                      <a:xfrm>
                        <a:off x="2917329" y="5196011"/>
                        <a:ext cx="1149350" cy="687388"/>
                      </a:xfrm>
                      <a:prstGeom prst="rect">
                        <a:avLst/>
                      </a:prstGeom>
                    </p:spPr>
                  </p:pic>
                </p:oleObj>
              </mc:Fallback>
            </mc:AlternateContent>
          </a:graphicData>
        </a:graphic>
      </p:graphicFrame>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1406821" y="6649571"/>
            <a:ext cx="80906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82221131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7" grpId="0"/>
      <p:bldP spid="7" grpId="1"/>
      <p:bldP spid="9" grpId="0"/>
      <p:bldP spid="9"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2"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32409" y="1125538"/>
            <a:ext cx="11524006" cy="3041667"/>
          </a:xfrm>
          <a:prstGeom prst="rect">
            <a:avLst/>
          </a:prstGeom>
        </p:spPr>
        <p:txBody>
          <a:bodyPr>
            <a:spAutoFit/>
          </a:bodyPr>
          <a:lstStyle/>
          <a:p>
            <a:pPr algn="just">
              <a:lnSpc>
                <a:spcPct val="140000"/>
              </a:lnSpc>
              <a:spcAft>
                <a:spcPts val="0"/>
              </a:spcAft>
            </a:pPr>
            <a:r>
              <a:rPr lang="en-US" altLang="zh-CN" sz="2800" kern="100">
                <a:latin typeface="宋体"/>
                <a:ea typeface="华文细黑"/>
                <a:cs typeface="Times New Roman"/>
              </a:rPr>
              <a:t>Ⅱ</a:t>
            </a:r>
            <a:r>
              <a:rPr lang="en-US" altLang="zh-CN" sz="2800" kern="100">
                <a:latin typeface="Times New Roman"/>
                <a:ea typeface="华文细黑"/>
                <a:cs typeface="Courier New"/>
              </a:rPr>
              <a:t>.</a:t>
            </a:r>
            <a:r>
              <a:rPr lang="zh-CN" altLang="zh-CN" sz="2800" kern="100">
                <a:latin typeface="Times New Roman"/>
                <a:ea typeface="华文细黑"/>
                <a:cs typeface="Times New Roman"/>
              </a:rPr>
              <a:t>已知</a:t>
            </a:r>
            <a:r>
              <a:rPr lang="en-US" altLang="zh-CN" sz="2800" kern="100">
                <a:latin typeface="Times New Roman"/>
                <a:ea typeface="华文细黑"/>
                <a:cs typeface="Courier New"/>
              </a:rPr>
              <a:t>25 </a:t>
            </a:r>
            <a:r>
              <a:rPr lang="en-US" altLang="zh-CN" sz="2800" kern="100">
                <a:latin typeface="宋体"/>
                <a:ea typeface="华文细黑"/>
                <a:cs typeface="Times New Roman"/>
              </a:rPr>
              <a:t>℃</a:t>
            </a:r>
            <a:r>
              <a:rPr lang="zh-CN" altLang="zh-CN" sz="2800" kern="100">
                <a:latin typeface="Times New Roman"/>
                <a:ea typeface="华文细黑"/>
                <a:cs typeface="Times New Roman"/>
              </a:rPr>
              <a:t>时</a:t>
            </a:r>
            <a:r>
              <a:rPr lang="en-US" altLang="zh-CN" sz="2800" kern="100">
                <a:latin typeface="Times New Roman"/>
                <a:ea typeface="华文细黑"/>
                <a:cs typeface="Courier New"/>
              </a:rPr>
              <a:t>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zh-CN" altLang="zh-CN" sz="2800" kern="100">
                <a:latin typeface="Times New Roman"/>
                <a:ea typeface="华文细黑"/>
                <a:cs typeface="Times New Roman"/>
              </a:rPr>
              <a:t>醋酸溶液的</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约为</a:t>
            </a:r>
            <a:r>
              <a:rPr lang="en-US" altLang="zh-CN" sz="2800" kern="100">
                <a:latin typeface="Times New Roman"/>
                <a:ea typeface="华文细黑"/>
                <a:cs typeface="Courier New"/>
              </a:rPr>
              <a:t>3</a:t>
            </a:r>
            <a:r>
              <a:rPr lang="zh-CN" altLang="zh-CN" sz="2800" kern="100">
                <a:latin typeface="Times New Roman"/>
                <a:ea typeface="华文细黑"/>
                <a:cs typeface="Times New Roman"/>
              </a:rPr>
              <a:t>，向其中加入醋酸钠晶体，等晶体溶解后发现溶液的</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增大。对上述现象有两种不同的解释：甲同学认为醋酸钠水解呈碱性，增大了</a:t>
            </a:r>
            <a:r>
              <a:rPr lang="en-US" altLang="zh-CN" sz="2800" i="1" kern="100">
                <a:latin typeface="Times New Roman"/>
                <a:ea typeface="华文细黑"/>
                <a:cs typeface="Courier New"/>
              </a:rPr>
              <a:t>c</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，因而溶液的</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增大；乙同学认为醋酸钠溶于水电离出大量醋酸根离子，抑制了醋酸的电离，使</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减小，因此溶液的</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增大</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p:txBody>
      </p:sp>
      <p:sp>
        <p:nvSpPr>
          <p:cNvPr id="7" name="矩形 6"/>
          <p:cNvSpPr/>
          <p:nvPr/>
        </p:nvSpPr>
        <p:spPr>
          <a:xfrm>
            <a:off x="315516" y="4140349"/>
            <a:ext cx="11665296" cy="1902059"/>
          </a:xfrm>
          <a:prstGeom prst="rect">
            <a:avLst/>
          </a:prstGeom>
        </p:spPr>
        <p:txBody>
          <a:bodyPr wrap="square">
            <a:spAutoFit/>
          </a:bodyPr>
          <a:lstStyle/>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你认为上述两种解释中</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乙</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溶液中存在</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COOH</a:t>
            </a:r>
            <a:r>
              <a:rPr lang="en-US" altLang="zh-CN" sz="2800" kern="100" dirty="0" smtClean="0">
                <a:latin typeface="ZBFH"/>
                <a:ea typeface="华文细黑"/>
                <a:cs typeface="Times New Roman"/>
              </a:rPr>
              <a:t>    </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电离平衡，加入</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COONa</a:t>
            </a:r>
            <a:r>
              <a:rPr lang="zh-CN" altLang="zh-CN" sz="2800" kern="100" dirty="0">
                <a:latin typeface="Times New Roman"/>
                <a:ea typeface="华文细黑"/>
                <a:cs typeface="Times New Roman"/>
              </a:rPr>
              <a:t>，增大了</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浓度，平衡向左移动，</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减小，</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增大</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271464647"/>
              </p:ext>
            </p:extLst>
          </p:nvPr>
        </p:nvGraphicFramePr>
        <p:xfrm>
          <a:off x="5539705" y="4951487"/>
          <a:ext cx="771525" cy="504825"/>
        </p:xfrm>
        <a:graphic>
          <a:graphicData uri="http://schemas.openxmlformats.org/presentationml/2006/ole">
            <mc:AlternateContent xmlns:mc="http://schemas.openxmlformats.org/markup-compatibility/2006">
              <mc:Choice xmlns:v="urn:schemas-microsoft-com:vml" Requires="v">
                <p:oleObj spid="_x0000_s207962" name="文档" r:id="rId18" imgW="778486" imgH="573313" progId="Word.Document.12">
                  <p:embed/>
                </p:oleObj>
              </mc:Choice>
              <mc:Fallback>
                <p:oleObj name="文档" r:id="rId18" imgW="778486" imgH="573313" progId="Word.Document.12">
                  <p:embed/>
                  <p:pic>
                    <p:nvPicPr>
                      <p:cNvPr id="0" name=""/>
                      <p:cNvPicPr/>
                      <p:nvPr/>
                    </p:nvPicPr>
                    <p:blipFill>
                      <a:blip r:embed="rId19"/>
                      <a:stretch>
                        <a:fillRect/>
                      </a:stretch>
                    </p:blipFill>
                    <p:spPr>
                      <a:xfrm>
                        <a:off x="5539705" y="4951487"/>
                        <a:ext cx="771525" cy="504825"/>
                      </a:xfrm>
                      <a:prstGeom prst="rect">
                        <a:avLst/>
                      </a:prstGeom>
                    </p:spPr>
                  </p:pic>
                </p:oleObj>
              </mc:Fallback>
            </mc:AlternateContent>
          </a:graphicData>
        </a:graphic>
      </p:graphicFrame>
      <p:sp>
        <p:nvSpPr>
          <p:cNvPr id="9" name="矩形 8"/>
          <p:cNvSpPr/>
          <p:nvPr/>
        </p:nvSpPr>
        <p:spPr>
          <a:xfrm>
            <a:off x="4336856" y="4227215"/>
            <a:ext cx="543739" cy="523220"/>
          </a:xfrm>
          <a:prstGeom prst="rect">
            <a:avLst/>
          </a:prstGeom>
        </p:spPr>
        <p:txBody>
          <a:bodyPr wrap="none">
            <a:spAutoFit/>
          </a:bodyPr>
          <a:lstStyle/>
          <a:p>
            <a:r>
              <a:rPr lang="zh-CN" altLang="zh-CN" sz="2800" kern="100">
                <a:solidFill>
                  <a:schemeClr val="accent6">
                    <a:lumMod val="75000"/>
                  </a:schemeClr>
                </a:solidFill>
                <a:latin typeface="Times New Roman"/>
                <a:ea typeface="华文细黑"/>
                <a:cs typeface="Courier New"/>
              </a:rPr>
              <a:t>乙</a:t>
            </a:r>
            <a:endParaRPr lang="zh-CN" altLang="en-US" sz="2800" kern="100">
              <a:solidFill>
                <a:schemeClr val="accent6">
                  <a:lumMod val="75000"/>
                </a:schemeClr>
              </a:solidFill>
              <a:latin typeface="Times New Roman"/>
              <a:ea typeface="华文细黑"/>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8137153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xEl>
                                              <p:pRg st="1" end="1"/>
                                            </p:txEl>
                                          </p:spTgt>
                                        </p:tgtEl>
                                      </p:cBhvr>
                                    </p:animEffect>
                                    <p:set>
                                      <p:cBhvr>
                                        <p:cTn id="20" dur="1" fill="hold">
                                          <p:stCondLst>
                                            <p:cond delay="499"/>
                                          </p:stCondLst>
                                        </p:cTn>
                                        <p:tgtEl>
                                          <p:spTgt spid="7">
                                            <p:txEl>
                                              <p:pRg st="1" end="1"/>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9" grpId="0"/>
      <p:bldP spid="9"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7319" y="1116013"/>
            <a:ext cx="11572430" cy="4315027"/>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为了验证上述哪种解释正确，继续做如下实验：向</a:t>
            </a:r>
            <a:r>
              <a:rPr lang="en-US" altLang="zh-CN" sz="2800" kern="100">
                <a:latin typeface="Times New Roman"/>
                <a:ea typeface="华文细黑"/>
                <a:cs typeface="Courier New"/>
              </a:rPr>
              <a:t>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zh-CN" altLang="zh-CN" sz="2800" kern="100">
                <a:latin typeface="Times New Roman"/>
                <a:ea typeface="华文细黑"/>
                <a:cs typeface="Times New Roman"/>
              </a:rPr>
              <a:t>的醋酸溶液中加入少量下列物质中的</a:t>
            </a:r>
            <a:r>
              <a:rPr lang="en-US" altLang="zh-CN" sz="2800" kern="100" smtClean="0">
                <a:latin typeface="Times New Roman"/>
                <a:ea typeface="华文细黑"/>
                <a:cs typeface="Courier New"/>
              </a:rPr>
              <a:t>___(</a:t>
            </a:r>
            <a:r>
              <a:rPr lang="zh-CN" altLang="zh-CN" sz="2800" kern="100">
                <a:latin typeface="Times New Roman"/>
                <a:ea typeface="华文细黑"/>
                <a:cs typeface="Times New Roman"/>
              </a:rPr>
              <a:t>填写编号</a:t>
            </a:r>
            <a:r>
              <a:rPr lang="en-US" altLang="zh-CN" sz="2800" kern="100">
                <a:latin typeface="Times New Roman"/>
                <a:ea typeface="华文细黑"/>
                <a:cs typeface="Courier New"/>
              </a:rPr>
              <a:t>)</a:t>
            </a:r>
            <a:r>
              <a:rPr lang="zh-CN" altLang="zh-CN" sz="2800" kern="100">
                <a:latin typeface="Times New Roman"/>
                <a:ea typeface="华文细黑"/>
                <a:cs typeface="Times New Roman"/>
              </a:rPr>
              <a:t>，然后测定溶液的</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A.</a:t>
            </a:r>
            <a:r>
              <a:rPr lang="zh-CN" altLang="zh-CN" sz="2800" kern="100">
                <a:latin typeface="Times New Roman"/>
                <a:ea typeface="华文细黑"/>
                <a:cs typeface="Times New Roman"/>
              </a:rPr>
              <a:t>固体</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COOK  </a:t>
            </a:r>
            <a:r>
              <a:rPr lang="en-US" altLang="zh-CN" sz="2800" kern="100" smtClean="0">
                <a:latin typeface="Times New Roman"/>
                <a:ea typeface="华文细黑"/>
                <a:cs typeface="Courier New"/>
              </a:rPr>
              <a:t>	B</a:t>
            </a:r>
            <a:r>
              <a:rPr lang="en-US" altLang="zh-CN" sz="2800" kern="100">
                <a:latin typeface="Times New Roman"/>
                <a:ea typeface="华文细黑"/>
                <a:cs typeface="Courier New"/>
              </a:rPr>
              <a:t>.</a:t>
            </a:r>
            <a:r>
              <a:rPr lang="zh-CN" altLang="zh-CN" sz="2800" kern="100">
                <a:latin typeface="Times New Roman"/>
                <a:ea typeface="华文细黑"/>
                <a:cs typeface="Times New Roman"/>
              </a:rPr>
              <a:t>固体</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COONH</a:t>
            </a:r>
            <a:r>
              <a:rPr lang="en-US" altLang="zh-CN" sz="2800" kern="100" baseline="-25000">
                <a:latin typeface="Times New Roman"/>
                <a:ea typeface="华文细黑"/>
                <a:cs typeface="Courier New"/>
              </a:rPr>
              <a:t>4</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C.</a:t>
            </a:r>
            <a:r>
              <a:rPr lang="zh-CN" altLang="zh-CN" sz="2800" kern="100">
                <a:latin typeface="Times New Roman"/>
                <a:ea typeface="华文细黑"/>
                <a:cs typeface="Times New Roman"/>
              </a:rPr>
              <a:t>气体</a:t>
            </a:r>
            <a:r>
              <a:rPr lang="en-US" altLang="zh-CN" sz="2800" kern="100">
                <a:latin typeface="Times New Roman"/>
                <a:ea typeface="华文细黑"/>
                <a:cs typeface="Courier New"/>
              </a:rPr>
              <a:t>NH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  </a:t>
            </a:r>
            <a:r>
              <a:rPr lang="en-US" altLang="zh-CN" sz="2800" kern="100" smtClean="0">
                <a:latin typeface="Times New Roman"/>
                <a:ea typeface="华文细黑"/>
                <a:cs typeface="Courier New"/>
              </a:rPr>
              <a:t>		D</a:t>
            </a:r>
            <a:r>
              <a:rPr lang="en-US" altLang="zh-CN" sz="2800" kern="100">
                <a:latin typeface="Times New Roman"/>
                <a:ea typeface="华文细黑"/>
                <a:cs typeface="Courier New"/>
              </a:rPr>
              <a:t>.</a:t>
            </a:r>
            <a:r>
              <a:rPr lang="zh-CN" altLang="zh-CN" sz="2800" kern="100">
                <a:latin typeface="Times New Roman"/>
                <a:ea typeface="华文细黑"/>
                <a:cs typeface="Times New Roman"/>
              </a:rPr>
              <a:t>固体</a:t>
            </a:r>
            <a:r>
              <a:rPr lang="en-US" altLang="zh-CN" sz="2800" kern="100">
                <a:latin typeface="Times New Roman"/>
                <a:ea typeface="华文细黑"/>
                <a:cs typeface="Courier New"/>
              </a:rPr>
              <a:t>NaHCO</a:t>
            </a:r>
            <a:r>
              <a:rPr lang="en-US" altLang="zh-CN" sz="2800" kern="100" baseline="-25000">
                <a:latin typeface="Times New Roman"/>
                <a:ea typeface="华文细黑"/>
                <a:cs typeface="Courier New"/>
              </a:rPr>
              <a:t>3</a:t>
            </a:r>
            <a:endParaRPr lang="zh-CN" altLang="zh-CN" sz="1050" kern="100">
              <a:latin typeface="宋体"/>
              <a:cs typeface="Courier New"/>
            </a:endParaRPr>
          </a:p>
          <a:p>
            <a:pPr algn="just">
              <a:lnSpc>
                <a:spcPct val="140000"/>
              </a:lnSpc>
              <a:spcAft>
                <a:spcPts val="0"/>
              </a:spcAft>
            </a:pPr>
            <a:r>
              <a:rPr lang="zh-CN" altLang="zh-CN" sz="2800" kern="100">
                <a:latin typeface="Times New Roman"/>
                <a:ea typeface="华文细黑"/>
                <a:cs typeface="Times New Roman"/>
              </a:rPr>
              <a:t>若</a:t>
            </a:r>
            <a:r>
              <a:rPr lang="en-US" altLang="zh-CN" sz="2800" kern="100">
                <a:latin typeface="Times New Roman"/>
                <a:ea typeface="华文细黑"/>
                <a:cs typeface="Courier New"/>
              </a:rPr>
              <a:t>________(</a:t>
            </a:r>
            <a:r>
              <a:rPr lang="zh-CN" altLang="zh-CN" sz="2800" kern="100">
                <a:latin typeface="Times New Roman"/>
                <a:ea typeface="华文细黑"/>
                <a:cs typeface="Times New Roman"/>
              </a:rPr>
              <a:t>填</a:t>
            </a:r>
            <a:r>
              <a:rPr lang="en-US" altLang="zh-CN" sz="2800" kern="100">
                <a:latin typeface="宋体"/>
                <a:ea typeface="华文细黑"/>
                <a:cs typeface="Times New Roman"/>
              </a:rPr>
              <a:t>“</a:t>
            </a:r>
            <a:r>
              <a:rPr lang="zh-CN" altLang="zh-CN" sz="2800" kern="100">
                <a:latin typeface="Times New Roman"/>
                <a:ea typeface="华文细黑"/>
                <a:cs typeface="Times New Roman"/>
              </a:rPr>
              <a:t>甲</a:t>
            </a:r>
            <a:r>
              <a:rPr lang="en-US" altLang="zh-CN" sz="2800" kern="100">
                <a:latin typeface="宋体"/>
                <a:ea typeface="华文细黑"/>
                <a:cs typeface="Times New Roman"/>
              </a:rPr>
              <a:t>”</a:t>
            </a:r>
            <a:r>
              <a:rPr lang="zh-CN" altLang="zh-CN" sz="2800" kern="100">
                <a:latin typeface="Times New Roman"/>
                <a:ea typeface="华文细黑"/>
                <a:cs typeface="Times New Roman"/>
              </a:rPr>
              <a:t>或</a:t>
            </a:r>
            <a:r>
              <a:rPr lang="en-US" altLang="zh-CN" sz="2800" kern="100">
                <a:latin typeface="宋体"/>
                <a:ea typeface="华文细黑"/>
                <a:cs typeface="Times New Roman"/>
              </a:rPr>
              <a:t>“</a:t>
            </a:r>
            <a:r>
              <a:rPr lang="zh-CN" altLang="zh-CN" sz="2800" kern="100">
                <a:latin typeface="Times New Roman"/>
                <a:ea typeface="华文细黑"/>
                <a:cs typeface="Times New Roman"/>
              </a:rPr>
              <a:t>乙</a:t>
            </a:r>
            <a:r>
              <a:rPr lang="en-US" altLang="zh-CN" sz="2800" kern="100">
                <a:latin typeface="宋体"/>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的解释正确，溶液的</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应</a:t>
            </a:r>
            <a:r>
              <a:rPr lang="en-US" altLang="zh-CN" sz="2800" kern="100" smtClean="0">
                <a:latin typeface="Times New Roman"/>
                <a:ea typeface="华文细黑"/>
                <a:cs typeface="Courier New"/>
              </a:rPr>
              <a:t>_____________</a:t>
            </a:r>
          </a:p>
          <a:p>
            <a:pPr algn="just">
              <a:lnSpc>
                <a:spcPct val="140000"/>
              </a:lnSpc>
              <a:spcAft>
                <a:spcPts val="0"/>
              </a:spcAft>
            </a:pPr>
            <a:r>
              <a:rPr lang="en-US" altLang="zh-CN" sz="2800" kern="100" smtClean="0">
                <a:latin typeface="Times New Roman"/>
                <a:ea typeface="华文细黑"/>
                <a:cs typeface="Courier New"/>
              </a:rPr>
              <a:t>(</a:t>
            </a:r>
            <a:r>
              <a:rPr lang="zh-CN" altLang="zh-CN" sz="2800" kern="100">
                <a:latin typeface="Times New Roman"/>
                <a:ea typeface="华文细黑"/>
                <a:cs typeface="Times New Roman"/>
              </a:rPr>
              <a:t>填</a:t>
            </a:r>
            <a:r>
              <a:rPr lang="en-US" altLang="zh-CN" sz="2800" kern="100">
                <a:latin typeface="宋体"/>
                <a:ea typeface="华文细黑"/>
                <a:cs typeface="Times New Roman"/>
              </a:rPr>
              <a:t>“</a:t>
            </a:r>
            <a:r>
              <a:rPr lang="zh-CN" altLang="zh-CN" sz="2800" kern="100">
                <a:latin typeface="Times New Roman"/>
                <a:ea typeface="华文细黑"/>
                <a:cs typeface="Times New Roman"/>
              </a:rPr>
              <a:t>增大</a:t>
            </a:r>
            <a:r>
              <a:rPr lang="en-US" altLang="zh-CN" sz="2800" kern="100">
                <a:latin typeface="宋体"/>
                <a:ea typeface="华文细黑"/>
                <a:cs typeface="Times New Roman"/>
              </a:rPr>
              <a:t>”</a:t>
            </a:r>
            <a:r>
              <a:rPr lang="zh-CN" altLang="zh-CN" sz="2800" kern="100">
                <a:latin typeface="Times New Roman"/>
                <a:ea typeface="华文细黑"/>
                <a:cs typeface="Times New Roman"/>
              </a:rPr>
              <a:t>、</a:t>
            </a:r>
            <a:r>
              <a:rPr lang="en-US" altLang="zh-CN" sz="2800" kern="100">
                <a:latin typeface="宋体"/>
                <a:ea typeface="华文细黑"/>
                <a:cs typeface="Times New Roman"/>
              </a:rPr>
              <a:t>“</a:t>
            </a:r>
            <a:r>
              <a:rPr lang="zh-CN" altLang="zh-CN" sz="2800" kern="100">
                <a:latin typeface="Times New Roman"/>
                <a:ea typeface="华文细黑"/>
                <a:cs typeface="Times New Roman"/>
              </a:rPr>
              <a:t>减小</a:t>
            </a:r>
            <a:r>
              <a:rPr lang="en-US" altLang="zh-CN" sz="2800" kern="100">
                <a:latin typeface="宋体"/>
                <a:ea typeface="华文细黑"/>
                <a:cs typeface="Times New Roman"/>
              </a:rPr>
              <a:t>”</a:t>
            </a:r>
            <a:r>
              <a:rPr lang="zh-CN" altLang="zh-CN" sz="2800" kern="100">
                <a:latin typeface="Times New Roman"/>
                <a:ea typeface="华文细黑"/>
                <a:cs typeface="Times New Roman"/>
              </a:rPr>
              <a:t>或</a:t>
            </a:r>
            <a:r>
              <a:rPr lang="en-US" altLang="zh-CN" sz="2800" kern="100">
                <a:latin typeface="宋体"/>
                <a:ea typeface="华文细黑"/>
                <a:cs typeface="Times New Roman"/>
              </a:rPr>
              <a:t>“</a:t>
            </a:r>
            <a:r>
              <a:rPr lang="zh-CN" altLang="zh-CN" sz="2800" kern="100">
                <a:latin typeface="Times New Roman"/>
                <a:ea typeface="华文细黑"/>
                <a:cs typeface="Times New Roman"/>
              </a:rPr>
              <a:t>不变</a:t>
            </a:r>
            <a:r>
              <a:rPr lang="en-US" altLang="zh-CN" sz="2800" kern="100">
                <a:latin typeface="宋体"/>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已知</a:t>
            </a:r>
            <a:r>
              <a:rPr lang="en-US" altLang="zh-CN" sz="2800" kern="100">
                <a:latin typeface="Times New Roman"/>
                <a:ea typeface="华文细黑"/>
                <a:cs typeface="Courier New"/>
              </a:rPr>
              <a:t>25 </a:t>
            </a:r>
            <a:r>
              <a:rPr lang="en-US" altLang="zh-CN" sz="2800" kern="100">
                <a:latin typeface="宋体"/>
                <a:ea typeface="华文细黑"/>
                <a:cs typeface="Times New Roman"/>
              </a:rPr>
              <a:t>℃</a:t>
            </a:r>
            <a:r>
              <a:rPr lang="zh-CN" altLang="zh-CN" sz="2800" kern="100">
                <a:latin typeface="Times New Roman"/>
                <a:ea typeface="华文细黑"/>
                <a:cs typeface="Times New Roman"/>
              </a:rPr>
              <a:t>时</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COONH</a:t>
            </a:r>
            <a:r>
              <a:rPr lang="en-US" altLang="zh-CN" sz="2800" kern="100" baseline="-25000">
                <a:latin typeface="Times New Roman"/>
                <a:ea typeface="华文细黑"/>
                <a:cs typeface="Courier New"/>
              </a:rPr>
              <a:t>4</a:t>
            </a:r>
            <a:r>
              <a:rPr lang="zh-CN" altLang="zh-CN" sz="2800" kern="100">
                <a:latin typeface="Times New Roman"/>
                <a:ea typeface="华文细黑"/>
                <a:cs typeface="Times New Roman"/>
              </a:rPr>
              <a:t>溶液呈中性</a:t>
            </a:r>
            <a:r>
              <a:rPr lang="en-US" altLang="zh-CN" sz="2800" kern="100">
                <a:latin typeface="Times New Roman"/>
                <a:ea typeface="华文细黑"/>
                <a:cs typeface="Courier New"/>
              </a:rPr>
              <a:t>)</a:t>
            </a:r>
            <a:endParaRPr lang="zh-CN" altLang="zh-CN" sz="1050" kern="100">
              <a:effectLst/>
              <a:latin typeface="宋体"/>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5023620" y="1826568"/>
            <a:ext cx="423514"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cs typeface="Courier New"/>
              </a:rPr>
              <a:t>B</a:t>
            </a:r>
            <a:endParaRPr lang="zh-CN" altLang="en-US" sz="2800" kern="100">
              <a:solidFill>
                <a:schemeClr val="accent6">
                  <a:lumMod val="75000"/>
                </a:schemeClr>
              </a:solidFill>
              <a:latin typeface="Times New Roman"/>
              <a:ea typeface="华文细黑"/>
              <a:cs typeface="Courier New"/>
            </a:endParaRPr>
          </a:p>
        </p:txBody>
      </p:sp>
      <p:sp>
        <p:nvSpPr>
          <p:cNvPr id="7" name="矩形 6"/>
          <p:cNvSpPr/>
          <p:nvPr/>
        </p:nvSpPr>
        <p:spPr>
          <a:xfrm>
            <a:off x="747564" y="3573696"/>
            <a:ext cx="1502334" cy="523220"/>
          </a:xfrm>
          <a:prstGeom prst="rect">
            <a:avLst/>
          </a:prstGeom>
        </p:spPr>
        <p:txBody>
          <a:bodyPr wrap="none">
            <a:spAutoFit/>
          </a:bodyPr>
          <a:lstStyle/>
          <a:p>
            <a:r>
              <a:rPr lang="zh-CN" altLang="zh-CN" sz="2800" kern="100">
                <a:solidFill>
                  <a:schemeClr val="accent6">
                    <a:lumMod val="75000"/>
                  </a:schemeClr>
                </a:solidFill>
                <a:latin typeface="Times New Roman"/>
                <a:ea typeface="华文细黑"/>
                <a:cs typeface="Courier New"/>
              </a:rPr>
              <a:t>乙</a:t>
            </a:r>
            <a:r>
              <a:rPr lang="en-US" altLang="zh-CN" sz="2800" kern="100">
                <a:solidFill>
                  <a:schemeClr val="accent6">
                    <a:lumMod val="75000"/>
                  </a:schemeClr>
                </a:solidFill>
                <a:latin typeface="Times New Roman"/>
                <a:ea typeface="华文细黑"/>
                <a:cs typeface="Courier New"/>
              </a:rPr>
              <a:t>(</a:t>
            </a:r>
            <a:r>
              <a:rPr lang="zh-CN" altLang="zh-CN" sz="2800" kern="100">
                <a:solidFill>
                  <a:schemeClr val="accent6">
                    <a:lumMod val="75000"/>
                  </a:schemeClr>
                </a:solidFill>
                <a:latin typeface="Times New Roman"/>
                <a:ea typeface="华文细黑"/>
                <a:cs typeface="Courier New"/>
              </a:rPr>
              <a:t>或甲</a:t>
            </a:r>
            <a:r>
              <a:rPr lang="en-US" altLang="zh-CN" sz="2800" kern="100">
                <a:solidFill>
                  <a:schemeClr val="accent6">
                    <a:lumMod val="75000"/>
                  </a:schemeClr>
                </a:solidFill>
                <a:latin typeface="Times New Roman"/>
                <a:ea typeface="华文细黑"/>
                <a:cs typeface="Courier New"/>
              </a:rPr>
              <a:t>)</a:t>
            </a:r>
            <a:endParaRPr lang="zh-CN" altLang="en-US" sz="2800" kern="100">
              <a:solidFill>
                <a:schemeClr val="accent6">
                  <a:lumMod val="75000"/>
                </a:schemeClr>
              </a:solidFill>
              <a:latin typeface="Times New Roman"/>
              <a:ea typeface="华文细黑"/>
              <a:cs typeface="Courier New"/>
            </a:endParaRPr>
          </a:p>
        </p:txBody>
      </p:sp>
      <p:sp>
        <p:nvSpPr>
          <p:cNvPr id="8" name="矩形 7"/>
          <p:cNvSpPr/>
          <p:nvPr/>
        </p:nvSpPr>
        <p:spPr>
          <a:xfrm>
            <a:off x="9263558" y="3573810"/>
            <a:ext cx="2220480" cy="523220"/>
          </a:xfrm>
          <a:prstGeom prst="rect">
            <a:avLst/>
          </a:prstGeom>
        </p:spPr>
        <p:txBody>
          <a:bodyPr wrap="none">
            <a:spAutoFit/>
          </a:bodyPr>
          <a:lstStyle/>
          <a:p>
            <a:r>
              <a:rPr lang="zh-CN" altLang="zh-CN" sz="2800" kern="100">
                <a:solidFill>
                  <a:schemeClr val="accent6">
                    <a:lumMod val="75000"/>
                  </a:schemeClr>
                </a:solidFill>
                <a:latin typeface="Times New Roman"/>
                <a:ea typeface="华文细黑"/>
                <a:cs typeface="Courier New"/>
              </a:rPr>
              <a:t>增大</a:t>
            </a:r>
            <a:r>
              <a:rPr lang="en-US" altLang="zh-CN" sz="2800" kern="100">
                <a:solidFill>
                  <a:schemeClr val="accent6">
                    <a:lumMod val="75000"/>
                  </a:schemeClr>
                </a:solidFill>
                <a:latin typeface="Times New Roman"/>
                <a:ea typeface="华文细黑"/>
                <a:cs typeface="Courier New"/>
              </a:rPr>
              <a:t>(</a:t>
            </a:r>
            <a:r>
              <a:rPr lang="zh-CN" altLang="zh-CN" sz="2800" kern="100">
                <a:solidFill>
                  <a:schemeClr val="accent6">
                    <a:lumMod val="75000"/>
                  </a:schemeClr>
                </a:solidFill>
                <a:latin typeface="Times New Roman"/>
                <a:ea typeface="华文细黑"/>
                <a:cs typeface="Courier New"/>
              </a:rPr>
              <a:t>或不变</a:t>
            </a:r>
            <a:r>
              <a:rPr lang="en-US" altLang="zh-CN" sz="2800" kern="100">
                <a:solidFill>
                  <a:schemeClr val="accent6">
                    <a:lumMod val="75000"/>
                  </a:schemeClr>
                </a:solidFill>
                <a:latin typeface="Times New Roman"/>
                <a:ea typeface="华文细黑"/>
                <a:cs typeface="Courier New"/>
              </a:rPr>
              <a:t>)</a:t>
            </a:r>
            <a:endParaRPr lang="zh-CN" altLang="en-US" sz="2800" kern="100">
              <a:solidFill>
                <a:schemeClr val="accent6">
                  <a:lumMod val="75000"/>
                </a:schemeClr>
              </a:solidFill>
              <a:latin typeface="Times New Roman"/>
              <a:ea typeface="华文细黑"/>
              <a:cs typeface="Courier New"/>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1330671" y="6649571"/>
            <a:ext cx="87988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6023772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4" grpId="0"/>
      <p:bldP spid="4" grpId="1"/>
      <p:bldP spid="7" grpId="0"/>
      <p:bldP spid="7" grpId="1"/>
      <p:bldP spid="8" grpId="0"/>
      <p:bldP spid="8"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5894" y="1197546"/>
            <a:ext cx="11572430" cy="1227772"/>
          </a:xfrm>
          <a:prstGeom prst="rect">
            <a:avLst/>
          </a:prstGeom>
        </p:spPr>
        <p:txBody>
          <a:bodyPr>
            <a:spAutoFit/>
          </a:bodyPr>
          <a:lstStyle/>
          <a:p>
            <a:pPr algn="just">
              <a:lnSpc>
                <a:spcPct val="140000"/>
              </a:lnSpc>
              <a:spcAft>
                <a:spcPts val="0"/>
              </a:spcAft>
            </a:pPr>
            <a:r>
              <a:rPr lang="en-US" altLang="zh-CN" sz="2800" kern="100">
                <a:latin typeface="宋体"/>
                <a:ea typeface="华文细黑"/>
                <a:cs typeface="Times New Roman"/>
              </a:rPr>
              <a:t>Ⅲ</a:t>
            </a:r>
            <a:r>
              <a:rPr lang="en-US" altLang="zh-CN" sz="2800" kern="100">
                <a:latin typeface="Times New Roman"/>
                <a:ea typeface="华文细黑"/>
              </a:rPr>
              <a:t>.</a:t>
            </a:r>
            <a:r>
              <a:rPr lang="zh-CN" altLang="zh-CN" sz="2800" kern="100">
                <a:latin typeface="Times New Roman"/>
                <a:ea typeface="华文细黑"/>
                <a:cs typeface="Times New Roman"/>
              </a:rPr>
              <a:t>某研究性学习小组的同学对</a:t>
            </a:r>
            <a:r>
              <a:rPr lang="en-US" altLang="zh-CN" sz="2800" kern="100">
                <a:latin typeface="Times New Roman"/>
                <a:ea typeface="华文细黑"/>
              </a:rPr>
              <a:t>NaHCO</a:t>
            </a:r>
            <a:r>
              <a:rPr lang="en-US" altLang="zh-CN" sz="2800" kern="100" baseline="-25000">
                <a:latin typeface="Times New Roman"/>
                <a:ea typeface="华文细黑"/>
              </a:rPr>
              <a:t>3</a:t>
            </a:r>
            <a:r>
              <a:rPr lang="zh-CN" altLang="zh-CN" sz="2800" kern="100">
                <a:latin typeface="Times New Roman"/>
                <a:ea typeface="华文细黑"/>
                <a:cs typeface="Times New Roman"/>
              </a:rPr>
              <a:t>饱和溶液进行加热并测量溶液在不同温度下的</a:t>
            </a:r>
            <a:r>
              <a:rPr lang="en-US" altLang="zh-CN" sz="2800" kern="100">
                <a:latin typeface="Times New Roman"/>
                <a:ea typeface="华文细黑"/>
              </a:rPr>
              <a:t>pH</a:t>
            </a:r>
            <a:r>
              <a:rPr lang="zh-CN" altLang="zh-CN" sz="2800" kern="100">
                <a:latin typeface="Times New Roman"/>
                <a:ea typeface="华文细黑"/>
                <a:cs typeface="Times New Roman"/>
              </a:rPr>
              <a:t>，所得的结果如下</a:t>
            </a:r>
            <a:r>
              <a:rPr lang="en-US" altLang="zh-CN" sz="2800" kern="100">
                <a:latin typeface="Times New Roman"/>
                <a:ea typeface="华文细黑"/>
              </a:rPr>
              <a:t>(</a:t>
            </a:r>
            <a:r>
              <a:rPr lang="zh-CN" altLang="zh-CN" sz="2800" kern="100">
                <a:latin typeface="Times New Roman"/>
                <a:ea typeface="华文细黑"/>
                <a:cs typeface="Times New Roman"/>
              </a:rPr>
              <a:t>忽略溶液体积的变化及可能蒸发的溶剂</a:t>
            </a:r>
            <a:r>
              <a:rPr lang="en-US" altLang="zh-CN" sz="2800" kern="100">
                <a:latin typeface="Times New Roman"/>
                <a:ea typeface="华文细黑"/>
              </a:rPr>
              <a:t>)</a:t>
            </a:r>
            <a:r>
              <a:rPr lang="zh-CN" altLang="zh-CN" sz="2800" kern="100">
                <a:latin typeface="Times New Roman"/>
                <a:ea typeface="华文细黑"/>
                <a:cs typeface="Times New Roman"/>
              </a:rPr>
              <a:t>。</a:t>
            </a:r>
            <a:endParaRPr lang="zh-CN" altLang="zh-CN" sz="1050" kern="100">
              <a:latin typeface="宋体"/>
              <a:cs typeface="Courier New"/>
            </a:endParaRPr>
          </a:p>
        </p:txBody>
      </p:sp>
      <p:sp>
        <p:nvSpPr>
          <p:cNvPr id="46"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4" name="表格 3"/>
          <p:cNvGraphicFramePr>
            <a:graphicFrameLocks noGrp="1"/>
          </p:cNvGraphicFramePr>
          <p:nvPr>
            <p:extLst>
              <p:ext uri="{D42A27DB-BD31-4B8C-83A1-F6EECF244321}">
                <p14:modId xmlns:p14="http://schemas.microsoft.com/office/powerpoint/2010/main" val="2259992618"/>
              </p:ext>
            </p:extLst>
          </p:nvPr>
        </p:nvGraphicFramePr>
        <p:xfrm>
          <a:off x="406574" y="2565698"/>
          <a:ext cx="11294571" cy="1335024"/>
        </p:xfrm>
        <a:graphic>
          <a:graphicData uri="http://schemas.openxmlformats.org/drawingml/2006/table">
            <a:tbl>
              <a:tblPr/>
              <a:tblGrid>
                <a:gridCol w="2258914"/>
                <a:gridCol w="1695301"/>
                <a:gridCol w="1695301"/>
                <a:gridCol w="1695301"/>
                <a:gridCol w="3949754"/>
              </a:tblGrid>
              <a:tr h="0">
                <a:tc>
                  <a:txBody>
                    <a:bodyPr/>
                    <a:lstStyle/>
                    <a:p>
                      <a:pPr algn="ctr">
                        <a:lnSpc>
                          <a:spcPct val="140000"/>
                        </a:lnSpc>
                        <a:spcAft>
                          <a:spcPts val="0"/>
                        </a:spcAft>
                      </a:pPr>
                      <a:r>
                        <a:rPr lang="zh-CN" sz="2700" kern="100">
                          <a:effectLst/>
                          <a:latin typeface="Times New Roman"/>
                          <a:ea typeface="华文细黑"/>
                          <a:cs typeface="Times New Roman"/>
                        </a:rPr>
                        <a:t>温度</a:t>
                      </a:r>
                      <a:r>
                        <a:rPr lang="en-US" sz="2700" kern="100">
                          <a:effectLst/>
                          <a:latin typeface="Times New Roman"/>
                          <a:ea typeface="华文细黑"/>
                          <a:cs typeface="Courier New"/>
                        </a:rPr>
                        <a:t>/</a:t>
                      </a:r>
                      <a:r>
                        <a:rPr lang="en-US" sz="2700" kern="100" smtClean="0">
                          <a:effectLst/>
                          <a:latin typeface="宋体"/>
                          <a:ea typeface="华文细黑"/>
                          <a:cs typeface="Times New Roman"/>
                        </a:rPr>
                        <a:t>℃</a:t>
                      </a:r>
                      <a:endParaRPr lang="zh-CN" sz="10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700" kern="100">
                          <a:effectLst/>
                          <a:latin typeface="Times New Roman"/>
                          <a:ea typeface="华文细黑"/>
                          <a:cs typeface="Courier New"/>
                        </a:rPr>
                        <a:t>10</a:t>
                      </a:r>
                      <a:endParaRPr lang="zh-CN" sz="10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700" kern="100">
                          <a:effectLst/>
                          <a:latin typeface="Times New Roman"/>
                          <a:ea typeface="华文细黑"/>
                          <a:cs typeface="Courier New"/>
                        </a:rPr>
                        <a:t>20</a:t>
                      </a:r>
                      <a:endParaRPr lang="zh-CN" sz="10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700" kern="100">
                          <a:effectLst/>
                          <a:latin typeface="Times New Roman"/>
                          <a:ea typeface="华文细黑"/>
                          <a:cs typeface="Courier New"/>
                        </a:rPr>
                        <a:t>30</a:t>
                      </a:r>
                      <a:endParaRPr lang="zh-CN" sz="10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700" kern="100">
                          <a:effectLst/>
                          <a:latin typeface="Times New Roman"/>
                          <a:ea typeface="华文细黑"/>
                          <a:cs typeface="Times New Roman"/>
                        </a:rPr>
                        <a:t>加热煮沸后冷却到</a:t>
                      </a:r>
                      <a:r>
                        <a:rPr lang="en-US" sz="2700" kern="100">
                          <a:effectLst/>
                          <a:latin typeface="Times New Roman"/>
                          <a:ea typeface="华文细黑"/>
                          <a:cs typeface="Courier New"/>
                        </a:rPr>
                        <a:t>50 </a:t>
                      </a:r>
                      <a:r>
                        <a:rPr lang="en-US" sz="2700" kern="100">
                          <a:effectLst/>
                          <a:latin typeface="宋体"/>
                          <a:ea typeface="华文细黑"/>
                          <a:cs typeface="Times New Roman"/>
                        </a:rPr>
                        <a:t>℃</a:t>
                      </a:r>
                      <a:endParaRPr lang="zh-CN" sz="10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40000"/>
                        </a:lnSpc>
                        <a:spcAft>
                          <a:spcPts val="0"/>
                        </a:spcAft>
                      </a:pPr>
                      <a:r>
                        <a:rPr lang="en-US" sz="2700" kern="100">
                          <a:effectLst/>
                          <a:latin typeface="Times New Roman"/>
                          <a:ea typeface="华文细黑"/>
                          <a:cs typeface="Courier New"/>
                        </a:rPr>
                        <a:t>pH</a:t>
                      </a:r>
                      <a:endParaRPr lang="zh-CN" sz="10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700" kern="100">
                          <a:effectLst/>
                          <a:latin typeface="Times New Roman"/>
                          <a:ea typeface="华文细黑"/>
                          <a:cs typeface="Courier New"/>
                        </a:rPr>
                        <a:t>8.3</a:t>
                      </a:r>
                      <a:endParaRPr lang="zh-CN" sz="10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700" kern="100">
                          <a:effectLst/>
                          <a:latin typeface="Times New Roman"/>
                          <a:ea typeface="华文细黑"/>
                          <a:cs typeface="Courier New"/>
                        </a:rPr>
                        <a:t>8.4</a:t>
                      </a:r>
                      <a:endParaRPr lang="zh-CN" sz="10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700" kern="100">
                          <a:effectLst/>
                          <a:latin typeface="Times New Roman"/>
                          <a:ea typeface="华文细黑"/>
                          <a:cs typeface="Courier New"/>
                        </a:rPr>
                        <a:t>8.5</a:t>
                      </a:r>
                      <a:endParaRPr lang="zh-CN" sz="10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700" kern="100">
                          <a:effectLst/>
                          <a:latin typeface="Times New Roman"/>
                          <a:ea typeface="华文细黑"/>
                          <a:cs typeface="Courier New"/>
                        </a:rPr>
                        <a:t>8.8</a:t>
                      </a:r>
                      <a:endParaRPr lang="zh-CN" sz="10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293839" y="4011191"/>
            <a:ext cx="11639246" cy="1902059"/>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(1)</a:t>
            </a:r>
            <a:r>
              <a:rPr lang="zh-CN" altLang="zh-CN" sz="2800" kern="100">
                <a:latin typeface="Times New Roman"/>
                <a:ea typeface="华文细黑"/>
                <a:cs typeface="Times New Roman"/>
              </a:rPr>
              <a:t>甲同学认为：该溶液</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升高的原因</a:t>
            </a:r>
            <a:r>
              <a:rPr lang="zh-CN" altLang="zh-CN" sz="2800" kern="100" smtClean="0">
                <a:latin typeface="Times New Roman"/>
                <a:ea typeface="华文细黑"/>
                <a:cs typeface="Times New Roman"/>
              </a:rPr>
              <a:t>是</a:t>
            </a:r>
            <a:r>
              <a:rPr lang="en-US" altLang="zh-CN" sz="2800" kern="100" smtClean="0">
                <a:latin typeface="Times New Roman"/>
                <a:ea typeface="华文细黑"/>
                <a:cs typeface="Courier New"/>
              </a:rPr>
              <a:t>         </a:t>
            </a:r>
            <a:r>
              <a:rPr lang="zh-CN" altLang="zh-CN" sz="2800" kern="100" smtClean="0">
                <a:latin typeface="Times New Roman"/>
                <a:ea typeface="华文细黑"/>
                <a:cs typeface="Times New Roman"/>
              </a:rPr>
              <a:t>随着</a:t>
            </a:r>
            <a:r>
              <a:rPr lang="zh-CN" altLang="zh-CN" sz="2800" kern="100">
                <a:latin typeface="Times New Roman"/>
                <a:ea typeface="华文细黑"/>
                <a:cs typeface="Times New Roman"/>
              </a:rPr>
              <a:t>温度的升高其水解程度增大，故碱性增强，该水解反应的离子方程式</a:t>
            </a:r>
            <a:r>
              <a:rPr lang="zh-CN" altLang="zh-CN" sz="2800" kern="100" smtClean="0">
                <a:latin typeface="Times New Roman"/>
                <a:ea typeface="华文细黑"/>
                <a:cs typeface="Times New Roman"/>
              </a:rPr>
              <a:t>为</a:t>
            </a:r>
            <a:r>
              <a:rPr lang="en-US" altLang="zh-CN" sz="2800" kern="100" smtClean="0">
                <a:latin typeface="Times New Roman"/>
                <a:ea typeface="华文细黑"/>
                <a:cs typeface="Courier New"/>
              </a:rPr>
              <a:t>____________________</a:t>
            </a:r>
          </a:p>
          <a:p>
            <a:pPr algn="just">
              <a:lnSpc>
                <a:spcPct val="140000"/>
              </a:lnSpc>
              <a:spcAft>
                <a:spcPts val="0"/>
              </a:spcAft>
            </a:pPr>
            <a:r>
              <a:rPr lang="en-US" altLang="zh-CN" sz="2800" kern="100" smtClean="0">
                <a:latin typeface="Times New Roman"/>
                <a:ea typeface="华文细黑"/>
                <a:cs typeface="Courier New"/>
              </a:rPr>
              <a:t>______</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702994988"/>
              </p:ext>
            </p:extLst>
          </p:nvPr>
        </p:nvGraphicFramePr>
        <p:xfrm>
          <a:off x="6588323" y="4140349"/>
          <a:ext cx="1216025" cy="811213"/>
        </p:xfrm>
        <a:graphic>
          <a:graphicData uri="http://schemas.openxmlformats.org/presentationml/2006/ole">
            <mc:AlternateContent xmlns:mc="http://schemas.openxmlformats.org/markup-compatibility/2006">
              <mc:Choice xmlns:v="urn:schemas-microsoft-com:vml" Requires="v">
                <p:oleObj spid="_x0000_s209067" name="文档" r:id="rId18" imgW="1216497" imgH="810571" progId="Word.Document.12">
                  <p:embed/>
                </p:oleObj>
              </mc:Choice>
              <mc:Fallback>
                <p:oleObj name="文档" r:id="rId18" imgW="1216497" imgH="810571" progId="Word.Document.12">
                  <p:embed/>
                  <p:pic>
                    <p:nvPicPr>
                      <p:cNvPr id="0" name=""/>
                      <p:cNvPicPr/>
                      <p:nvPr/>
                    </p:nvPicPr>
                    <p:blipFill>
                      <a:blip r:embed="rId19"/>
                      <a:stretch>
                        <a:fillRect/>
                      </a:stretch>
                    </p:blipFill>
                    <p:spPr>
                      <a:xfrm>
                        <a:off x="6588323" y="4140349"/>
                        <a:ext cx="1216025" cy="81121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76327338"/>
              </p:ext>
            </p:extLst>
          </p:nvPr>
        </p:nvGraphicFramePr>
        <p:xfrm>
          <a:off x="7877175" y="4686300"/>
          <a:ext cx="3943350" cy="847725"/>
        </p:xfrm>
        <a:graphic>
          <a:graphicData uri="http://schemas.openxmlformats.org/presentationml/2006/ole">
            <mc:AlternateContent xmlns:mc="http://schemas.openxmlformats.org/markup-compatibility/2006">
              <mc:Choice xmlns:v="urn:schemas-microsoft-com:vml" Requires="v">
                <p:oleObj spid="_x0000_s209068" name="文档" r:id="rId21" imgW="3949296" imgH="848792" progId="Word.Document.12">
                  <p:embed/>
                </p:oleObj>
              </mc:Choice>
              <mc:Fallback>
                <p:oleObj name="文档" r:id="rId21" imgW="3949296" imgH="848792" progId="Word.Document.12">
                  <p:embed/>
                  <p:pic>
                    <p:nvPicPr>
                      <p:cNvPr id="0" name=""/>
                      <p:cNvPicPr/>
                      <p:nvPr/>
                    </p:nvPicPr>
                    <p:blipFill>
                      <a:blip r:embed="rId22"/>
                      <a:stretch>
                        <a:fillRect/>
                      </a:stretch>
                    </p:blipFill>
                    <p:spPr>
                      <a:xfrm>
                        <a:off x="7877175" y="4686300"/>
                        <a:ext cx="3943350" cy="847725"/>
                      </a:xfrm>
                      <a:prstGeom prst="rect">
                        <a:avLst/>
                      </a:prstGeom>
                    </p:spPr>
                  </p:pic>
                </p:oleObj>
              </mc:Fallback>
            </mc:AlternateContent>
          </a:graphicData>
        </a:graphic>
      </p:graphicFrame>
      <p:sp>
        <p:nvSpPr>
          <p:cNvPr id="11" name="矩形 10"/>
          <p:cNvSpPr/>
          <p:nvPr/>
        </p:nvSpPr>
        <p:spPr>
          <a:xfrm>
            <a:off x="253033" y="5301888"/>
            <a:ext cx="1301959" cy="523220"/>
          </a:xfrm>
          <a:prstGeom prst="rect">
            <a:avLst/>
          </a:prstGeom>
        </p:spPr>
        <p:txBody>
          <a:bodyPr wrap="none">
            <a:spAutoFit/>
          </a:bodyPr>
          <a:lstStyle/>
          <a:p>
            <a:r>
              <a:rPr lang="zh-CN" altLang="zh-CN" sz="2800" kern="0">
                <a:solidFill>
                  <a:srgbClr val="E36C0A"/>
                </a:solidFill>
                <a:latin typeface="Times New Roman"/>
                <a:ea typeface="华文细黑"/>
                <a:cs typeface="Times New Roman"/>
              </a:rPr>
              <a:t>＋</a:t>
            </a:r>
            <a:r>
              <a:rPr lang="en-US" altLang="zh-CN" sz="2800" kern="0">
                <a:solidFill>
                  <a:srgbClr val="E36C0A"/>
                </a:solidFill>
                <a:latin typeface="Times New Roman"/>
                <a:ea typeface="华文细黑"/>
              </a:rPr>
              <a:t>OH</a:t>
            </a:r>
            <a:r>
              <a:rPr lang="zh-CN" altLang="zh-CN" sz="2800" kern="0" baseline="30000">
                <a:solidFill>
                  <a:srgbClr val="E36C0A"/>
                </a:solidFill>
                <a:latin typeface="Times New Roman"/>
                <a:ea typeface="华文细黑"/>
                <a:cs typeface="Times New Roman"/>
              </a:rPr>
              <a:t>－</a:t>
            </a:r>
            <a:endParaRPr lang="zh-CN" altLang="en-US" sz="2800"/>
          </a:p>
        </p:txBody>
      </p:sp>
      <p:sp>
        <p:nvSpPr>
          <p:cNvPr id="25" name="矩形 2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圆角矩形 25"/>
          <p:cNvSpPr/>
          <p:nvPr/>
        </p:nvSpPr>
        <p:spPr>
          <a:xfrm>
            <a:off x="11330671" y="6649571"/>
            <a:ext cx="87988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4393159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26"/>
                  </p:tgtEl>
                </p:cond>
              </p:nextCondLst>
            </p:seq>
          </p:childTnLst>
        </p:cTn>
      </p:par>
    </p:tnLst>
    <p:bldLst>
      <p:bldP spid="11" grpId="0"/>
      <p:bldP spid="11"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5516" y="1294057"/>
            <a:ext cx="11572430" cy="2505301"/>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乙同学认为：该溶液</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升高是因为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受热分解，生成了</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，并推断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的水解程度</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小于</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endParaRPr lang="en-US" altLang="zh-CN" sz="2800" kern="100" dirty="0" smtClean="0">
              <a:latin typeface="Times New Roman"/>
              <a:ea typeface="华文细黑"/>
              <a:cs typeface="Courier New"/>
            </a:endParaRPr>
          </a:p>
          <a:p>
            <a:pPr algn="just">
              <a:lnSpc>
                <a:spcPct val="140000"/>
              </a:lnSpc>
              <a:spcAft>
                <a:spcPts val="0"/>
              </a:spcAft>
            </a:pPr>
            <a:endParaRPr lang="en-US" altLang="zh-CN" sz="2800" kern="100" dirty="0">
              <a:latin typeface="Times New Roman"/>
              <a:ea typeface="华文细黑"/>
              <a:cs typeface="Courier New"/>
            </a:endParaRPr>
          </a:p>
        </p:txBody>
      </p:sp>
      <p:sp>
        <p:nvSpPr>
          <p:cNvPr id="46"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4347964" y="1975923"/>
            <a:ext cx="902811" cy="523220"/>
          </a:xfrm>
          <a:prstGeom prst="rect">
            <a:avLst/>
          </a:prstGeom>
        </p:spPr>
        <p:txBody>
          <a:bodyPr wrap="none">
            <a:spAutoFit/>
          </a:bodyPr>
          <a:lstStyle/>
          <a:p>
            <a:r>
              <a:rPr lang="zh-CN" altLang="zh-CN" sz="2800" kern="100">
                <a:solidFill>
                  <a:schemeClr val="accent6">
                    <a:lumMod val="75000"/>
                  </a:schemeClr>
                </a:solidFill>
                <a:latin typeface="Times New Roman"/>
                <a:ea typeface="华文细黑"/>
                <a:cs typeface="Courier New"/>
              </a:rPr>
              <a:t>大于</a:t>
            </a:r>
          </a:p>
        </p:txBody>
      </p:sp>
      <p:graphicFrame>
        <p:nvGraphicFramePr>
          <p:cNvPr id="3" name="对象 2"/>
          <p:cNvGraphicFramePr>
            <a:graphicFrameLocks noChangeAspect="1"/>
          </p:cNvGraphicFramePr>
          <p:nvPr>
            <p:extLst>
              <p:ext uri="{D42A27DB-BD31-4B8C-83A1-F6EECF244321}">
                <p14:modId xmlns:p14="http://schemas.microsoft.com/office/powerpoint/2010/main" val="3907103774"/>
              </p:ext>
            </p:extLst>
          </p:nvPr>
        </p:nvGraphicFramePr>
        <p:xfrm>
          <a:off x="396875" y="2686199"/>
          <a:ext cx="11107738" cy="1463675"/>
        </p:xfrm>
        <a:graphic>
          <a:graphicData uri="http://schemas.openxmlformats.org/presentationml/2006/ole">
            <mc:AlternateContent xmlns:mc="http://schemas.openxmlformats.org/markup-compatibility/2006">
              <mc:Choice xmlns:v="urn:schemas-microsoft-com:vml" Requires="v">
                <p:oleObj spid="_x0000_s222260" name="文档" r:id="rId18" imgW="11108083" imgH="1464334" progId="Word.Document.12">
                  <p:embed/>
                </p:oleObj>
              </mc:Choice>
              <mc:Fallback>
                <p:oleObj name="文档" r:id="rId18" imgW="11108083" imgH="1464334" progId="Word.Document.12">
                  <p:embed/>
                  <p:pic>
                    <p:nvPicPr>
                      <p:cNvPr id="0" name="对象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6875" y="2686199"/>
                        <a:ext cx="1110773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7980549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2" grpId="0"/>
      <p:bldP spid="2" grpId="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5516" y="1294057"/>
            <a:ext cx="11572430" cy="3108543"/>
          </a:xfrm>
          <a:prstGeom prst="rect">
            <a:avLst/>
          </a:prstGeom>
        </p:spPr>
        <p:txBody>
          <a:bodyPr>
            <a:spAutoFit/>
          </a:bodyPr>
          <a:lstStyle/>
          <a:p>
            <a:pPr algn="just">
              <a:lnSpc>
                <a:spcPct val="14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丙同学认为甲、乙两位同学的判断都不准确，丙认为：</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只要在加热煮沸的溶液中加入足量的试剂</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，若产生沉淀，则</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乙</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判断正确。试剂</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err="1">
                <a:latin typeface="Times New Roman"/>
                <a:ea typeface="华文细黑"/>
                <a:cs typeface="Courier New"/>
              </a:rPr>
              <a:t>A.Ba</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  	B.BaCl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endParaRPr lang="zh-CN" altLang="zh-CN" sz="1050" kern="100" dirty="0">
              <a:latin typeface="宋体"/>
              <a:cs typeface="Courier New"/>
            </a:endParaRPr>
          </a:p>
          <a:p>
            <a:pPr algn="just">
              <a:lnSpc>
                <a:spcPct val="140000"/>
              </a:lnSpc>
              <a:spcAft>
                <a:spcPts val="0"/>
              </a:spcAft>
            </a:pPr>
            <a:r>
              <a:rPr lang="en-US" altLang="zh-CN" sz="2800" kern="100" dirty="0" err="1">
                <a:latin typeface="Times New Roman"/>
                <a:ea typeface="华文细黑"/>
                <a:cs typeface="Courier New"/>
              </a:rPr>
              <a:t>C.NaOH</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澄清的</a:t>
            </a:r>
            <a:r>
              <a:rPr lang="zh-CN" altLang="zh-CN" sz="2800" kern="100" dirty="0" smtClean="0">
                <a:latin typeface="Times New Roman"/>
                <a:ea typeface="华文细黑"/>
                <a:cs typeface="Times New Roman"/>
              </a:rPr>
              <a:t>石灰水</a:t>
            </a:r>
            <a:endParaRPr lang="zh-CN" altLang="zh-CN" sz="1050" kern="100" dirty="0">
              <a:latin typeface="宋体"/>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66019332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3" name="对象 2"/>
          <p:cNvGraphicFramePr>
            <a:graphicFrameLocks noChangeAspect="1"/>
          </p:cNvGraphicFramePr>
          <p:nvPr>
            <p:extLst>
              <p:ext uri="{D42A27DB-BD31-4B8C-83A1-F6EECF244321}">
                <p14:modId xmlns:p14="http://schemas.microsoft.com/office/powerpoint/2010/main" val="3400885028"/>
              </p:ext>
            </p:extLst>
          </p:nvPr>
        </p:nvGraphicFramePr>
        <p:xfrm>
          <a:off x="410988" y="1640096"/>
          <a:ext cx="11382375" cy="2305050"/>
        </p:xfrm>
        <a:graphic>
          <a:graphicData uri="http://schemas.openxmlformats.org/presentationml/2006/ole">
            <mc:AlternateContent xmlns:mc="http://schemas.openxmlformats.org/markup-compatibility/2006">
              <mc:Choice xmlns:v="urn:schemas-microsoft-com:vml" Requires="v">
                <p:oleObj spid="_x0000_s213078" name="文档" r:id="rId18" imgW="11394042" imgH="2298221" progId="Word.Document.12">
                  <p:embed/>
                </p:oleObj>
              </mc:Choice>
              <mc:Fallback>
                <p:oleObj name="文档" r:id="rId18" imgW="11394042" imgH="2298221" progId="Word.Document.12">
                  <p:embed/>
                  <p:pic>
                    <p:nvPicPr>
                      <p:cNvPr id="0" name=""/>
                      <p:cNvPicPr/>
                      <p:nvPr/>
                    </p:nvPicPr>
                    <p:blipFill>
                      <a:blip r:embed="rId19"/>
                      <a:stretch>
                        <a:fillRect/>
                      </a:stretch>
                    </p:blipFill>
                    <p:spPr>
                      <a:xfrm>
                        <a:off x="410988" y="1640096"/>
                        <a:ext cx="11382375" cy="2305050"/>
                      </a:xfrm>
                      <a:prstGeom prst="rect">
                        <a:avLst/>
                      </a:prstGeom>
                    </p:spPr>
                  </p:pic>
                </p:oleObj>
              </mc:Fallback>
            </mc:AlternateContent>
          </a:graphicData>
        </a:graphic>
      </p:graphicFrame>
      <p:sp>
        <p:nvSpPr>
          <p:cNvPr id="6" name="矩形 5"/>
          <p:cNvSpPr/>
          <p:nvPr/>
        </p:nvSpPr>
        <p:spPr>
          <a:xfrm>
            <a:off x="291133" y="3626654"/>
            <a:ext cx="2222083" cy="523220"/>
          </a:xfrm>
          <a:prstGeom prst="rect">
            <a:avLst/>
          </a:prstGeom>
        </p:spPr>
        <p:txBody>
          <a:bodyPr wrap="none">
            <a:spAutoFit/>
          </a:bodyPr>
          <a:lstStyle/>
          <a:p>
            <a:r>
              <a:rPr lang="zh-CN" altLang="zh-CN" sz="2800" b="1" kern="100">
                <a:solidFill>
                  <a:srgbClr val="0000FF"/>
                </a:solidFill>
                <a:latin typeface="Times New Roman"/>
                <a:cs typeface="Times New Roman"/>
              </a:rPr>
              <a:t>答案</a:t>
            </a:r>
            <a:r>
              <a:rPr lang="zh-CN" altLang="zh-CN" sz="2800" kern="100">
                <a:latin typeface="Times New Roman"/>
                <a:ea typeface="华文细黑"/>
                <a:cs typeface="Times New Roman"/>
              </a:rPr>
              <a:t>　</a:t>
            </a:r>
            <a:r>
              <a:rPr lang="zh-CN" altLang="zh-CN" sz="2800" kern="100">
                <a:solidFill>
                  <a:srgbClr val="E36C0A"/>
                </a:solidFill>
                <a:latin typeface="Times New Roman"/>
                <a:ea typeface="华文细黑"/>
                <a:cs typeface="Times New Roman"/>
              </a:rPr>
              <a:t>乙　</a:t>
            </a:r>
            <a:r>
              <a:rPr lang="en-US" altLang="zh-CN" sz="2800" kern="100">
                <a:solidFill>
                  <a:srgbClr val="E36C0A"/>
                </a:solidFill>
                <a:latin typeface="Times New Roman"/>
                <a:ea typeface="华文细黑"/>
              </a:rPr>
              <a:t>B</a:t>
            </a:r>
            <a:endParaRPr lang="zh-CN" altLang="en-US" sz="2800"/>
          </a:p>
        </p:txBody>
      </p:sp>
    </p:spTree>
    <p:extLst>
      <p:ext uri="{BB962C8B-B14F-4D97-AF65-F5344CB8AC3E}">
        <p14:creationId xmlns:p14="http://schemas.microsoft.com/office/powerpoint/2010/main" val="1123326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8956" y="1317104"/>
            <a:ext cx="11344407" cy="3108543"/>
          </a:xfrm>
          <a:prstGeom prst="rect">
            <a:avLst/>
          </a:prstGeom>
        </p:spPr>
        <p:txBody>
          <a:bodyPr>
            <a:spAutoFit/>
          </a:bodyPr>
          <a:lstStyle/>
          <a:p>
            <a:pPr lvl="0" algn="just">
              <a:lnSpc>
                <a:spcPct val="1400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将加热后的溶液冷却到</a:t>
            </a:r>
            <a:r>
              <a:rPr lang="en-US" altLang="zh-CN" sz="2800" kern="100" dirty="0">
                <a:solidFill>
                  <a:prstClr val="black"/>
                </a:solidFill>
                <a:latin typeface="Times New Roman"/>
                <a:ea typeface="华文细黑"/>
                <a:cs typeface="Courier New"/>
              </a:rPr>
              <a:t>10 </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，若溶液的</a:t>
            </a:r>
            <a:r>
              <a:rPr lang="en-US" altLang="zh-CN" sz="2800" kern="100" dirty="0">
                <a:solidFill>
                  <a:prstClr val="black"/>
                </a:solidFill>
                <a:latin typeface="Times New Roman"/>
                <a:ea typeface="华文细黑"/>
                <a:cs typeface="Courier New"/>
              </a:rPr>
              <a:t>pH</a:t>
            </a:r>
            <a:r>
              <a:rPr lang="en-US" altLang="zh-CN" sz="2800" kern="100" dirty="0" smtClean="0">
                <a:solidFill>
                  <a:prstClr val="black"/>
                </a:solidFill>
                <a:latin typeface="Times New Roman"/>
                <a:ea typeface="华文细黑"/>
                <a:cs typeface="Courier New"/>
              </a:rPr>
              <a:t>_____________(</a:t>
            </a:r>
            <a:r>
              <a:rPr lang="zh-CN" altLang="zh-CN" sz="2800" kern="100" dirty="0">
                <a:solidFill>
                  <a:prstClr val="black"/>
                </a:solidFill>
                <a:latin typeface="Times New Roman"/>
                <a:ea typeface="华文细黑"/>
                <a:cs typeface="Times New Roman"/>
              </a:rPr>
              <a:t>填</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高于</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低于</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等于</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cs typeface="Courier New"/>
              </a:rPr>
              <a:t>)8.3</a:t>
            </a:r>
            <a:r>
              <a:rPr lang="zh-CN" altLang="zh-CN" sz="2800" kern="100" dirty="0">
                <a:solidFill>
                  <a:prstClr val="black"/>
                </a:solidFill>
                <a:latin typeface="Times New Roman"/>
                <a:ea typeface="华文细黑"/>
                <a:cs typeface="Times New Roman"/>
              </a:rPr>
              <a:t>，则</a:t>
            </a:r>
            <a:r>
              <a:rPr lang="en-US" altLang="zh-CN" sz="2800" kern="100" dirty="0" smtClean="0">
                <a:solidFill>
                  <a:prstClr val="black"/>
                </a:solidFill>
                <a:latin typeface="Times New Roman"/>
                <a:ea typeface="华文细黑"/>
                <a:cs typeface="Courier New"/>
              </a:rPr>
              <a:t>________(</a:t>
            </a:r>
            <a:r>
              <a:rPr lang="zh-CN" altLang="zh-CN" sz="2800" kern="100" dirty="0">
                <a:solidFill>
                  <a:prstClr val="black"/>
                </a:solidFill>
                <a:latin typeface="Times New Roman"/>
                <a:ea typeface="华文细黑"/>
                <a:cs typeface="Times New Roman"/>
              </a:rPr>
              <a:t>填</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甲</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乙</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同学判断正确</a:t>
            </a:r>
            <a:r>
              <a:rPr lang="zh-CN" altLang="zh-CN" sz="2800" kern="100" dirty="0" smtClean="0">
                <a:solidFill>
                  <a:prstClr val="black"/>
                </a:solidFill>
                <a:latin typeface="Times New Roman"/>
                <a:ea typeface="华文细黑"/>
                <a:cs typeface="Times New Roman"/>
              </a:rPr>
              <a:t>。</a:t>
            </a:r>
            <a:endParaRPr lang="en-US" altLang="zh-CN" sz="1050" kern="100" dirty="0" smtClean="0">
              <a:solidFill>
                <a:prstClr val="black"/>
              </a:solidFill>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若加热的过程中</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不分解，则恢复到</a:t>
            </a:r>
            <a:r>
              <a:rPr lang="en-US" altLang="zh-CN" sz="2800" kern="100" dirty="0">
                <a:latin typeface="Times New Roman"/>
                <a:ea typeface="华文细黑"/>
                <a:cs typeface="Courier New"/>
              </a:rPr>
              <a:t>10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时溶液的性质与加热前相同，若加热过程中</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发生了分解，则因生成了水解能力较强</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溶液的</a:t>
            </a:r>
            <a:r>
              <a:rPr lang="en-US" altLang="zh-CN" sz="2800" kern="100" dirty="0">
                <a:latin typeface="Times New Roman"/>
                <a:ea typeface="华文细黑"/>
                <a:cs typeface="Courier New"/>
              </a:rPr>
              <a:t>pH&gt;8.3</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6"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933499577"/>
              </p:ext>
            </p:extLst>
          </p:nvPr>
        </p:nvGraphicFramePr>
        <p:xfrm>
          <a:off x="1618630" y="3856434"/>
          <a:ext cx="1111250" cy="725488"/>
        </p:xfrm>
        <a:graphic>
          <a:graphicData uri="http://schemas.openxmlformats.org/presentationml/2006/ole">
            <mc:AlternateContent xmlns:mc="http://schemas.openxmlformats.org/markup-compatibility/2006">
              <mc:Choice xmlns:v="urn:schemas-microsoft-com:vml" Requires="v">
                <p:oleObj spid="_x0000_s214101" name="文档" r:id="rId18" imgW="1111763" imgH="724754" progId="Word.Document.12">
                  <p:embed/>
                </p:oleObj>
              </mc:Choice>
              <mc:Fallback>
                <p:oleObj name="文档" r:id="rId18" imgW="1111763" imgH="724754" progId="Word.Document.12">
                  <p:embed/>
                  <p:pic>
                    <p:nvPicPr>
                      <p:cNvPr id="0" name=""/>
                      <p:cNvPicPr/>
                      <p:nvPr/>
                    </p:nvPicPr>
                    <p:blipFill>
                      <a:blip r:embed="rId19"/>
                      <a:stretch>
                        <a:fillRect/>
                      </a:stretch>
                    </p:blipFill>
                    <p:spPr>
                      <a:xfrm>
                        <a:off x="1618630" y="3856434"/>
                        <a:ext cx="1111250" cy="725488"/>
                      </a:xfrm>
                      <a:prstGeom prst="rect">
                        <a:avLst/>
                      </a:prstGeom>
                    </p:spPr>
                  </p:pic>
                </p:oleObj>
              </mc:Fallback>
            </mc:AlternateContent>
          </a:graphicData>
        </a:graphic>
      </p:graphicFrame>
      <p:sp>
        <p:nvSpPr>
          <p:cNvPr id="3" name="矩形 2"/>
          <p:cNvSpPr/>
          <p:nvPr/>
        </p:nvSpPr>
        <p:spPr>
          <a:xfrm>
            <a:off x="7434783" y="1394520"/>
            <a:ext cx="2220480" cy="523220"/>
          </a:xfrm>
          <a:prstGeom prst="rect">
            <a:avLst/>
          </a:prstGeom>
        </p:spPr>
        <p:txBody>
          <a:bodyPr wrap="none">
            <a:spAutoFit/>
          </a:bodyPr>
          <a:lstStyle/>
          <a:p>
            <a:r>
              <a:rPr lang="zh-CN" altLang="zh-CN" sz="2800" kern="100" dirty="0" smtClean="0">
                <a:solidFill>
                  <a:schemeClr val="accent6">
                    <a:lumMod val="75000"/>
                  </a:schemeClr>
                </a:solidFill>
                <a:latin typeface="Times New Roman"/>
                <a:ea typeface="华文细黑"/>
                <a:cs typeface="Courier New"/>
              </a:rPr>
              <a:t>等于</a:t>
            </a:r>
            <a:r>
              <a:rPr lang="en-US" altLang="zh-CN" sz="2800" kern="100" dirty="0" smtClean="0">
                <a:solidFill>
                  <a:schemeClr val="accent6">
                    <a:lumMod val="75000"/>
                  </a:schemeClr>
                </a:solidFill>
                <a:latin typeface="Times New Roman"/>
                <a:ea typeface="华文细黑"/>
                <a:cs typeface="Courier New"/>
              </a:rPr>
              <a:t>(</a:t>
            </a:r>
            <a:r>
              <a:rPr lang="zh-CN" altLang="en-US" sz="2800" kern="100" dirty="0" smtClean="0">
                <a:solidFill>
                  <a:schemeClr val="accent6">
                    <a:lumMod val="75000"/>
                  </a:schemeClr>
                </a:solidFill>
                <a:latin typeface="Times New Roman"/>
                <a:ea typeface="华文细黑"/>
                <a:cs typeface="Courier New"/>
              </a:rPr>
              <a:t>或高于</a:t>
            </a:r>
            <a:r>
              <a:rPr lang="en-US" altLang="zh-CN" sz="2800" kern="100" dirty="0" smtClean="0">
                <a:solidFill>
                  <a:schemeClr val="accent6">
                    <a:lumMod val="75000"/>
                  </a:schemeClr>
                </a:solidFill>
                <a:latin typeface="Times New Roman"/>
                <a:ea typeface="华文细黑"/>
                <a:cs typeface="Courier New"/>
              </a:rPr>
              <a:t>)</a:t>
            </a:r>
            <a:endParaRPr lang="zh-CN" altLang="en-US" sz="2800" kern="100" dirty="0">
              <a:solidFill>
                <a:schemeClr val="accent6">
                  <a:lumMod val="75000"/>
                </a:schemeClr>
              </a:solidFill>
              <a:latin typeface="Times New Roman"/>
              <a:ea typeface="华文细黑"/>
              <a:cs typeface="Courier New"/>
            </a:endParaRPr>
          </a:p>
        </p:txBody>
      </p:sp>
      <p:sp>
        <p:nvSpPr>
          <p:cNvPr id="4" name="矩形 3"/>
          <p:cNvSpPr/>
          <p:nvPr/>
        </p:nvSpPr>
        <p:spPr>
          <a:xfrm>
            <a:off x="5019587" y="1980109"/>
            <a:ext cx="1502334"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甲</a:t>
            </a:r>
            <a:r>
              <a:rPr lang="en-US" altLang="zh-CN" sz="2800" kern="100" dirty="0">
                <a:solidFill>
                  <a:schemeClr val="accent6">
                    <a:lumMod val="75000"/>
                  </a:schemeClr>
                </a:solidFill>
                <a:latin typeface="Times New Roman"/>
                <a:ea typeface="华文细黑"/>
                <a:cs typeface="Courier New"/>
              </a:rPr>
              <a:t>(</a:t>
            </a:r>
            <a:r>
              <a:rPr lang="zh-CN" altLang="zh-CN" sz="2800" kern="100" dirty="0" smtClean="0">
                <a:solidFill>
                  <a:schemeClr val="accent6">
                    <a:lumMod val="75000"/>
                  </a:schemeClr>
                </a:solidFill>
                <a:latin typeface="Times New Roman"/>
                <a:ea typeface="华文细黑"/>
                <a:cs typeface="Courier New"/>
              </a:rPr>
              <a:t>或乙</a:t>
            </a:r>
            <a:r>
              <a:rPr lang="en-US" altLang="zh-CN" sz="2800" kern="100" dirty="0">
                <a:solidFill>
                  <a:schemeClr val="accent6">
                    <a:lumMod val="75000"/>
                  </a:schemeClr>
                </a:solidFill>
                <a:latin typeface="Times New Roman"/>
                <a:ea typeface="华文细黑"/>
                <a:cs typeface="Courier New"/>
              </a:rPr>
              <a:t>)</a:t>
            </a:r>
            <a:endParaRPr lang="zh-CN" altLang="en-US" sz="2800" kern="100" dirty="0">
              <a:solidFill>
                <a:schemeClr val="accent6">
                  <a:lumMod val="75000"/>
                </a:schemeClr>
              </a:solidFill>
              <a:latin typeface="Times New Roman"/>
              <a:ea typeface="华文细黑"/>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67035141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5">
                                            <p:txEl>
                                              <p:pRg st="1" end="1"/>
                                            </p:txEl>
                                          </p:spTgt>
                                        </p:tgtEl>
                                      </p:cBhvr>
                                    </p:animEffect>
                                    <p:set>
                                      <p:cBhvr>
                                        <p:cTn id="23" dur="1" fill="hold">
                                          <p:stCondLst>
                                            <p:cond delay="499"/>
                                          </p:stCondLst>
                                        </p:cTn>
                                        <p:tgtEl>
                                          <p:spTgt spid="5">
                                            <p:txEl>
                                              <p:pRg st="1" end="1"/>
                                            </p:txEl>
                                          </p:spTgt>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4"/>
                                        </p:tgtEl>
                                      </p:cBhvr>
                                    </p:animEffect>
                                    <p:set>
                                      <p:cBhvr>
                                        <p:cTn id="29"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3" grpId="0"/>
      <p:bldP spid="3" grpId="1"/>
      <p:bldP spid="4" grpId="0"/>
      <p:bldP spid="4"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286215" y="1034480"/>
            <a:ext cx="11572430" cy="1227772"/>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14.</a:t>
            </a:r>
            <a:r>
              <a:rPr lang="en-US" altLang="zh-CN" sz="2800" kern="100">
                <a:latin typeface="宋体"/>
                <a:ea typeface="华文细黑"/>
                <a:cs typeface="Times New Roman"/>
              </a:rPr>
              <a:t>Ⅰ</a:t>
            </a:r>
            <a:r>
              <a:rPr lang="en-US" altLang="zh-CN" sz="2800" kern="100">
                <a:latin typeface="Times New Roman"/>
                <a:ea typeface="华文细黑"/>
                <a:cs typeface="Courier New"/>
              </a:rPr>
              <a:t>.NH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Al(SO</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a:t>
            </a:r>
            <a:r>
              <a:rPr lang="en-US" altLang="zh-CN" sz="2800" kern="100" baseline="-25000">
                <a:latin typeface="Times New Roman"/>
                <a:ea typeface="华文细黑"/>
                <a:cs typeface="Courier New"/>
              </a:rPr>
              <a:t>2</a:t>
            </a:r>
            <a:r>
              <a:rPr lang="zh-CN" altLang="zh-CN" sz="2800" kern="100">
                <a:latin typeface="Times New Roman"/>
                <a:ea typeface="华文细黑"/>
                <a:cs typeface="Times New Roman"/>
              </a:rPr>
              <a:t>是食品加工中最为快捷的食品添加剂，用于焙烤食品；</a:t>
            </a:r>
            <a:r>
              <a:rPr lang="en-US" altLang="zh-CN" sz="2800" kern="100">
                <a:latin typeface="Times New Roman"/>
                <a:ea typeface="华文细黑"/>
                <a:cs typeface="Courier New"/>
              </a:rPr>
              <a:t>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HSO</a:t>
            </a:r>
            <a:r>
              <a:rPr lang="en-US" altLang="zh-CN" sz="2800" kern="100" baseline="-25000">
                <a:latin typeface="Times New Roman"/>
                <a:ea typeface="华文细黑"/>
                <a:cs typeface="Courier New"/>
              </a:rPr>
              <a:t>4</a:t>
            </a:r>
            <a:r>
              <a:rPr lang="zh-CN" altLang="zh-CN" sz="2800" kern="100">
                <a:latin typeface="Times New Roman"/>
                <a:ea typeface="华文细黑"/>
                <a:cs typeface="Times New Roman"/>
              </a:rPr>
              <a:t>在分析试剂、医药、电子工业中用途广泛。请回答下列问题：</a:t>
            </a:r>
            <a:endParaRPr lang="zh-CN" altLang="zh-CN" sz="1050" kern="100">
              <a:effectLst/>
              <a:latin typeface="宋体"/>
              <a:cs typeface="Courier New"/>
            </a:endParaRPr>
          </a:p>
        </p:txBody>
      </p:sp>
      <p:pic>
        <p:nvPicPr>
          <p:cNvPr id="215042" name="Picture 2" descr="HX46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115265" y="2478765"/>
            <a:ext cx="7436325" cy="3759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110877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3"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330005754"/>
              </p:ext>
            </p:extLst>
          </p:nvPr>
        </p:nvGraphicFramePr>
        <p:xfrm>
          <a:off x="489793" y="1390080"/>
          <a:ext cx="11288712" cy="1463675"/>
        </p:xfrm>
        <a:graphic>
          <a:graphicData uri="http://schemas.openxmlformats.org/presentationml/2006/ole">
            <mc:AlternateContent xmlns:mc="http://schemas.openxmlformats.org/markup-compatibility/2006">
              <mc:Choice xmlns:v="urn:schemas-microsoft-com:vml" Requires="v">
                <p:oleObj spid="_x0000_s146660" name="文档" r:id="rId18" imgW="11289239" imgH="1461458" progId="Word.Document.12">
                  <p:embed/>
                </p:oleObj>
              </mc:Choice>
              <mc:Fallback>
                <p:oleObj name="文档" r:id="rId18" imgW="11289239" imgH="1461458" progId="Word.Document.12">
                  <p:embed/>
                  <p:pic>
                    <p:nvPicPr>
                      <p:cNvPr id="0" name=""/>
                      <p:cNvPicPr/>
                      <p:nvPr/>
                    </p:nvPicPr>
                    <p:blipFill>
                      <a:blip r:embed="rId19"/>
                      <a:stretch>
                        <a:fillRect/>
                      </a:stretch>
                    </p:blipFill>
                    <p:spPr>
                      <a:xfrm>
                        <a:off x="489793" y="1390080"/>
                        <a:ext cx="11288712" cy="1463675"/>
                      </a:xfrm>
                      <a:prstGeom prst="rect">
                        <a:avLst/>
                      </a:prstGeom>
                    </p:spPr>
                  </p:pic>
                </p:oleObj>
              </mc:Fallback>
            </mc:AlternateContent>
          </a:graphicData>
        </a:graphic>
      </p:graphicFrame>
      <p:sp>
        <p:nvSpPr>
          <p:cNvPr id="8" name="矩形 7"/>
          <p:cNvSpPr/>
          <p:nvPr/>
        </p:nvSpPr>
        <p:spPr>
          <a:xfrm>
            <a:off x="549494" y="2643620"/>
            <a:ext cx="11185087" cy="1298817"/>
          </a:xfrm>
          <a:prstGeom prst="rect">
            <a:avLst/>
          </a:prstGeom>
        </p:spPr>
        <p:txBody>
          <a:bodyPr>
            <a:spAutoFit/>
          </a:bodyPr>
          <a:lstStyle/>
          <a:p>
            <a:pPr algn="just">
              <a:lnSpc>
                <a:spcPct val="140000"/>
              </a:lnSpc>
              <a:spcAft>
                <a:spcPts val="0"/>
              </a:spcAft>
            </a:pPr>
            <a:r>
              <a:rPr lang="zh-CN" altLang="zh-CN" sz="2800" b="1" kern="100">
                <a:solidFill>
                  <a:srgbClr val="0000FF"/>
                </a:solidFill>
                <a:latin typeface="Times New Roman"/>
                <a:cs typeface="Times New Roman"/>
              </a:rPr>
              <a:t>解析</a:t>
            </a:r>
            <a:r>
              <a:rPr lang="zh-CN" altLang="zh-CN" sz="2800" kern="100">
                <a:latin typeface="Times New Roman"/>
                <a:ea typeface="华文细黑"/>
                <a:cs typeface="Times New Roman"/>
              </a:rPr>
              <a:t>　</a:t>
            </a:r>
            <a:r>
              <a:rPr lang="en-US" altLang="zh-CN" sz="2800" kern="100">
                <a:latin typeface="Times New Roman"/>
                <a:ea typeface="华文细黑"/>
                <a:cs typeface="Courier New"/>
              </a:rPr>
              <a:t>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HSO</a:t>
            </a:r>
            <a:r>
              <a:rPr lang="en-US" altLang="zh-CN" sz="2800" kern="100" baseline="-25000">
                <a:latin typeface="Times New Roman"/>
                <a:ea typeface="华文细黑"/>
                <a:cs typeface="Courier New"/>
              </a:rPr>
              <a:t>4</a:t>
            </a:r>
            <a:r>
              <a:rPr lang="zh-CN" altLang="zh-CN" sz="2800" kern="100">
                <a:latin typeface="Times New Roman"/>
                <a:ea typeface="华文细黑"/>
                <a:cs typeface="Times New Roman"/>
              </a:rPr>
              <a:t>电离提供的</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大于</a:t>
            </a:r>
            <a:r>
              <a:rPr lang="en-US" altLang="zh-CN" sz="2800" kern="100">
                <a:latin typeface="Times New Roman"/>
                <a:ea typeface="华文细黑"/>
                <a:cs typeface="Courier New"/>
              </a:rPr>
              <a:t>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Al(SO</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a:t>
            </a:r>
            <a:r>
              <a:rPr lang="en-US" altLang="zh-CN" sz="2800" kern="100" baseline="-25000">
                <a:latin typeface="Times New Roman"/>
                <a:ea typeface="华文细黑"/>
                <a:cs typeface="Courier New"/>
              </a:rPr>
              <a:t>2</a:t>
            </a:r>
            <a:r>
              <a:rPr lang="zh-CN" altLang="zh-CN" sz="2800" kern="100">
                <a:latin typeface="Times New Roman"/>
                <a:ea typeface="华文细黑"/>
                <a:cs typeface="Times New Roman"/>
              </a:rPr>
              <a:t>水解提供的，所以</a:t>
            </a:r>
            <a:r>
              <a:rPr lang="en-US" altLang="zh-CN" sz="2800" kern="100">
                <a:latin typeface="Times New Roman"/>
                <a:ea typeface="华文细黑"/>
                <a:cs typeface="Courier New"/>
              </a:rPr>
              <a:t>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HSO</a:t>
            </a:r>
            <a:r>
              <a:rPr lang="en-US" altLang="zh-CN" sz="2800" kern="100" baseline="-25000">
                <a:latin typeface="Times New Roman"/>
                <a:ea typeface="华文细黑"/>
                <a:cs typeface="Courier New"/>
              </a:rPr>
              <a:t>4</a:t>
            </a:r>
            <a:r>
              <a:rPr lang="zh-CN" altLang="zh-CN" sz="2800" kern="100" smtClean="0">
                <a:latin typeface="Times New Roman"/>
                <a:ea typeface="华文细黑"/>
                <a:cs typeface="Times New Roman"/>
              </a:rPr>
              <a:t>对</a:t>
            </a:r>
            <a:endParaRPr lang="en-US" altLang="zh-CN" sz="2800" kern="100" smtClean="0">
              <a:latin typeface="宋体"/>
              <a:cs typeface="Courier New"/>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181439959"/>
              </p:ext>
            </p:extLst>
          </p:nvPr>
        </p:nvGraphicFramePr>
        <p:xfrm>
          <a:off x="2518048" y="3406924"/>
          <a:ext cx="8963025" cy="762000"/>
        </p:xfrm>
        <a:graphic>
          <a:graphicData uri="http://schemas.openxmlformats.org/presentationml/2006/ole">
            <mc:AlternateContent xmlns:mc="http://schemas.openxmlformats.org/markup-compatibility/2006">
              <mc:Choice xmlns:v="urn:schemas-microsoft-com:vml" Requires="v">
                <p:oleObj spid="_x0000_s146661" name="文档" r:id="rId21" imgW="8973839" imgH="760562" progId="Word.Document.12">
                  <p:embed/>
                </p:oleObj>
              </mc:Choice>
              <mc:Fallback>
                <p:oleObj name="文档" r:id="rId21" imgW="8973839" imgH="760562" progId="Word.Document.12">
                  <p:embed/>
                  <p:pic>
                    <p:nvPicPr>
                      <p:cNvPr id="0" name=""/>
                      <p:cNvPicPr/>
                      <p:nvPr/>
                    </p:nvPicPr>
                    <p:blipFill>
                      <a:blip r:embed="rId22"/>
                      <a:stretch>
                        <a:fillRect/>
                      </a:stretch>
                    </p:blipFill>
                    <p:spPr>
                      <a:xfrm>
                        <a:off x="2518048" y="3406924"/>
                        <a:ext cx="8963025" cy="762000"/>
                      </a:xfrm>
                      <a:prstGeom prst="rect">
                        <a:avLst/>
                      </a:prstGeom>
                    </p:spPr>
                  </p:pic>
                </p:oleObj>
              </mc:Fallback>
            </mc:AlternateContent>
          </a:graphicData>
        </a:graphic>
      </p:graphicFrame>
      <p:sp>
        <p:nvSpPr>
          <p:cNvPr id="12" name="矩形 11"/>
          <p:cNvSpPr/>
          <p:nvPr/>
        </p:nvSpPr>
        <p:spPr>
          <a:xfrm>
            <a:off x="8561913" y="1326729"/>
            <a:ext cx="902811" cy="523220"/>
          </a:xfrm>
          <a:prstGeom prst="rect">
            <a:avLst/>
          </a:prstGeom>
        </p:spPr>
        <p:txBody>
          <a:bodyPr wrap="none">
            <a:spAutoFit/>
          </a:bodyPr>
          <a:lstStyle/>
          <a:p>
            <a:r>
              <a:rPr lang="zh-CN" altLang="zh-CN" sz="2800" kern="100">
                <a:solidFill>
                  <a:srgbClr val="E36C0A"/>
                </a:solidFill>
                <a:latin typeface="Times New Roman"/>
                <a:ea typeface="华文细黑"/>
                <a:cs typeface="Times New Roman"/>
              </a:rPr>
              <a:t>小于</a:t>
            </a:r>
            <a:endParaRPr lang="zh-CN" altLang="en-US" sz="2800"/>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26823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8" grpId="0"/>
      <p:bldP spid="8" grpId="1"/>
      <p:bldP spid="12" grpId="0"/>
      <p:bldP spid="1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4674" y="1113339"/>
            <a:ext cx="11296938" cy="2434256"/>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3.(1)</a:t>
            </a:r>
            <a:r>
              <a:rPr lang="zh-CN" altLang="zh-CN" sz="2800" kern="100" dirty="0">
                <a:latin typeface="Times New Roman"/>
                <a:ea typeface="华文细黑"/>
                <a:cs typeface="Times New Roman"/>
              </a:rPr>
              <a:t>现有</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的纯碱溶液，用</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试纸测定溶液的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，其正确的操作是</a:t>
            </a:r>
            <a:r>
              <a:rPr lang="en-US" altLang="zh-CN" sz="2800" kern="100" dirty="0" smtClean="0">
                <a:latin typeface="Times New Roman"/>
                <a:ea typeface="华文细黑"/>
                <a:cs typeface="Courier New"/>
              </a:rPr>
              <a:t>________________________________________________________</a:t>
            </a:r>
          </a:p>
          <a:p>
            <a:pPr algn="just">
              <a:lnSpc>
                <a:spcPct val="140000"/>
              </a:lnSpc>
              <a:spcAft>
                <a:spcPts val="0"/>
              </a:spcAft>
            </a:pPr>
            <a:r>
              <a:rPr lang="en-US" altLang="zh-CN" sz="2800" kern="100" dirty="0" smtClean="0">
                <a:latin typeface="Times New Roman"/>
                <a:ea typeface="华文细黑"/>
                <a:cs typeface="Courier New"/>
              </a:rPr>
              <a:t>_____________________________________________________________________</a:t>
            </a:r>
            <a:r>
              <a:rPr lang="zh-CN" altLang="zh-CN" sz="2800" kern="100" dirty="0" smtClean="0">
                <a:latin typeface="Times New Roman"/>
                <a:ea typeface="华文细黑"/>
                <a:cs typeface="Times New Roman"/>
              </a:rPr>
              <a:t>。你</a:t>
            </a:r>
            <a:r>
              <a:rPr lang="zh-CN" altLang="zh-CN" sz="2800" kern="100" dirty="0">
                <a:latin typeface="Times New Roman"/>
                <a:ea typeface="华文细黑"/>
                <a:cs typeface="Times New Roman"/>
              </a:rPr>
              <a:t>认为该溶液</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的范围一定介于</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之间</a:t>
            </a:r>
            <a:r>
              <a:rPr lang="zh-CN" altLang="zh-CN" sz="2800" kern="100" dirty="0" smtClean="0">
                <a:latin typeface="Times New Roman"/>
                <a:ea typeface="华文细黑"/>
                <a:cs typeface="Times New Roman"/>
              </a:rPr>
              <a:t>。</a:t>
            </a:r>
            <a:endParaRPr lang="en-US" altLang="zh-CN" sz="1050" kern="100" dirty="0">
              <a:latin typeface="宋体"/>
              <a:cs typeface="Courier New"/>
            </a:endParaRPr>
          </a:p>
        </p:txBody>
      </p:sp>
      <p:sp>
        <p:nvSpPr>
          <p:cNvPr id="4" name="矩形 3"/>
          <p:cNvSpPr/>
          <p:nvPr/>
        </p:nvSpPr>
        <p:spPr>
          <a:xfrm>
            <a:off x="478369" y="1660828"/>
            <a:ext cx="11232086" cy="1902059"/>
          </a:xfrm>
          <a:prstGeom prst="rect">
            <a:avLst/>
          </a:prstGeom>
        </p:spPr>
        <p:txBody>
          <a:bodyPr>
            <a:spAutoFit/>
          </a:bodyPr>
          <a:lstStyle/>
          <a:p>
            <a:pPr>
              <a:lnSpc>
                <a:spcPct val="140000"/>
              </a:lnSpc>
            </a:pPr>
            <a:r>
              <a:rPr lang="en-US" altLang="zh-CN" sz="2800" kern="100" dirty="0" smtClean="0">
                <a:solidFill>
                  <a:srgbClr val="E36C0A"/>
                </a:solidFill>
                <a:latin typeface="Times New Roman"/>
                <a:ea typeface="华文细黑"/>
                <a:cs typeface="Times New Roman"/>
              </a:rPr>
              <a:t>            </a:t>
            </a:r>
            <a:r>
              <a:rPr lang="zh-CN" altLang="zh-CN" sz="2800" kern="100" dirty="0" smtClean="0">
                <a:solidFill>
                  <a:srgbClr val="E36C0A"/>
                </a:solidFill>
                <a:latin typeface="Times New Roman"/>
                <a:ea typeface="华文细黑"/>
                <a:cs typeface="Times New Roman"/>
              </a:rPr>
              <a:t>把</a:t>
            </a:r>
            <a:r>
              <a:rPr lang="zh-CN" altLang="zh-CN" sz="2800" kern="100" dirty="0">
                <a:solidFill>
                  <a:srgbClr val="E36C0A"/>
                </a:solidFill>
                <a:latin typeface="Times New Roman"/>
                <a:ea typeface="华文细黑"/>
                <a:cs typeface="Times New Roman"/>
              </a:rPr>
              <a:t>一小块</a:t>
            </a:r>
            <a:r>
              <a:rPr lang="en-US" altLang="zh-CN" sz="2800" kern="100" dirty="0">
                <a:solidFill>
                  <a:srgbClr val="E36C0A"/>
                </a:solidFill>
                <a:latin typeface="Times New Roman"/>
                <a:ea typeface="华文细黑"/>
                <a:cs typeface="Courier New"/>
              </a:rPr>
              <a:t>pH</a:t>
            </a:r>
            <a:r>
              <a:rPr lang="zh-CN" altLang="zh-CN" sz="2800" kern="100" dirty="0">
                <a:solidFill>
                  <a:srgbClr val="E36C0A"/>
                </a:solidFill>
                <a:latin typeface="Times New Roman"/>
                <a:ea typeface="华文细黑"/>
                <a:cs typeface="Times New Roman"/>
              </a:rPr>
              <a:t>试纸放在洁净的表面皿</a:t>
            </a:r>
            <a:r>
              <a:rPr lang="en-US" altLang="zh-CN" sz="2800" kern="100" dirty="0">
                <a:solidFill>
                  <a:srgbClr val="E36C0A"/>
                </a:solidFill>
                <a:latin typeface="Times New Roman"/>
                <a:ea typeface="华文细黑"/>
                <a:cs typeface="Courier New"/>
              </a:rPr>
              <a:t>(</a:t>
            </a:r>
            <a:r>
              <a:rPr lang="zh-CN" altLang="zh-CN" sz="2800" kern="100" dirty="0">
                <a:solidFill>
                  <a:srgbClr val="E36C0A"/>
                </a:solidFill>
                <a:latin typeface="Times New Roman"/>
                <a:ea typeface="华文细黑"/>
                <a:cs typeface="Times New Roman"/>
              </a:rPr>
              <a:t>或玻璃片</a:t>
            </a:r>
            <a:r>
              <a:rPr lang="en-US" altLang="zh-CN" sz="2800" kern="100" dirty="0">
                <a:solidFill>
                  <a:srgbClr val="E36C0A"/>
                </a:solidFill>
                <a:latin typeface="Times New Roman"/>
                <a:ea typeface="华文细黑"/>
                <a:cs typeface="Courier New"/>
              </a:rPr>
              <a:t>)</a:t>
            </a:r>
            <a:r>
              <a:rPr lang="zh-CN" altLang="zh-CN" sz="2800" kern="100" dirty="0">
                <a:solidFill>
                  <a:srgbClr val="E36C0A"/>
                </a:solidFill>
                <a:latin typeface="Times New Roman"/>
                <a:ea typeface="华文细黑"/>
                <a:cs typeface="Times New Roman"/>
              </a:rPr>
              <a:t>上，用蘸有待测溶液的玻璃棒点在试纸的中部，试纸变色后，与标准比色卡比较来确定溶液的</a:t>
            </a:r>
            <a:r>
              <a:rPr lang="en-US" altLang="zh-CN" sz="2800" kern="100" dirty="0">
                <a:solidFill>
                  <a:srgbClr val="E36C0A"/>
                </a:solidFill>
                <a:latin typeface="Times New Roman"/>
                <a:ea typeface="华文细黑"/>
                <a:cs typeface="Courier New"/>
              </a:rPr>
              <a:t>pH</a:t>
            </a:r>
            <a:endParaRPr lang="zh-CN" altLang="en-US" dirty="0"/>
          </a:p>
        </p:txBody>
      </p:sp>
      <p:sp>
        <p:nvSpPr>
          <p:cNvPr id="5" name="矩形 4"/>
          <p:cNvSpPr/>
          <p:nvPr/>
        </p:nvSpPr>
        <p:spPr>
          <a:xfrm>
            <a:off x="7103318" y="3012927"/>
            <a:ext cx="1082348" cy="523220"/>
          </a:xfrm>
          <a:prstGeom prst="rect">
            <a:avLst/>
          </a:prstGeom>
        </p:spPr>
        <p:txBody>
          <a:bodyPr wrap="none">
            <a:spAutoFit/>
          </a:bodyPr>
          <a:lstStyle/>
          <a:p>
            <a:r>
              <a:rPr lang="en-US" altLang="zh-CN" sz="2800" kern="100" dirty="0">
                <a:solidFill>
                  <a:srgbClr val="E36C0A"/>
                </a:solidFill>
                <a:latin typeface="Times New Roman"/>
                <a:ea typeface="华文细黑"/>
                <a:cs typeface="Courier New"/>
              </a:rPr>
              <a:t>7</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13</a:t>
            </a:r>
            <a:endParaRPr lang="zh-CN" altLang="en-US" sz="2800" dirty="0"/>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5702783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4" grpId="0"/>
      <p:bldP spid="4" grpId="1"/>
      <p:bldP spid="5" grpId="0"/>
      <p:bldP spid="5" grpId="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931" y="1485578"/>
            <a:ext cx="11524006" cy="2505301"/>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如图</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电解质溶液的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随温度变化的图像。</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其中符合</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Al(SO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随温度变化的曲线是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Al(SO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水解显酸性，温度升高，水解程度增大，酸性增强，</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减小，只有</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曲线符合</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9980859" y="2205544"/>
            <a:ext cx="444352" cy="523220"/>
          </a:xfrm>
          <a:prstGeom prst="rect">
            <a:avLst/>
          </a:prstGeom>
        </p:spPr>
        <p:txBody>
          <a:bodyPr wrap="none">
            <a:spAutoFit/>
          </a:bodyPr>
          <a:lstStyle/>
          <a:p>
            <a:r>
              <a:rPr lang="en-US" altLang="zh-CN" sz="2800" kern="100">
                <a:solidFill>
                  <a:srgbClr val="E36C0A"/>
                </a:solidFill>
                <a:latin typeface="Times New Roman"/>
                <a:ea typeface="华文细黑"/>
                <a:cs typeface="Times New Roman"/>
              </a:rPr>
              <a:t>A</a:t>
            </a:r>
            <a:endParaRPr lang="zh-CN" altLang="en-US" sz="2800" kern="100">
              <a:solidFill>
                <a:srgbClr val="E36C0A"/>
              </a:solidFill>
              <a:latin typeface="Times New Roman"/>
              <a:ea typeface="华文细黑"/>
              <a:cs typeface="Times New Roman"/>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633471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xEl>
                                              <p:pRg st="2" end="2"/>
                                            </p:txEl>
                                          </p:spTgt>
                                        </p:tgtEl>
                                      </p:cBhvr>
                                    </p:animEffect>
                                    <p:set>
                                      <p:cBhvr>
                                        <p:cTn id="17" dur="1" fill="hold">
                                          <p:stCondLst>
                                            <p:cond delay="499"/>
                                          </p:stCondLst>
                                        </p:cTn>
                                        <p:tgtEl>
                                          <p:spTgt spid="2">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3" grpId="0"/>
      <p:bldP spid="3" grpId="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9"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0"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1"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2"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3"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4"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5"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6"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7"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8"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9"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0"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1"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1237826830"/>
              </p:ext>
            </p:extLst>
          </p:nvPr>
        </p:nvGraphicFramePr>
        <p:xfrm>
          <a:off x="390525" y="1300014"/>
          <a:ext cx="11391900" cy="1457325"/>
        </p:xfrm>
        <a:graphic>
          <a:graphicData uri="http://schemas.openxmlformats.org/presentationml/2006/ole">
            <mc:AlternateContent xmlns:mc="http://schemas.openxmlformats.org/markup-compatibility/2006">
              <mc:Choice xmlns:v="urn:schemas-microsoft-com:vml" Requires="v">
                <p:oleObj spid="_x0000_s148674" name="文档" r:id="rId18" imgW="11399084" imgH="1451754" progId="Word.Document.12">
                  <p:embed/>
                </p:oleObj>
              </mc:Choice>
              <mc:Fallback>
                <p:oleObj name="文档" r:id="rId18" imgW="11399084" imgH="1451754" progId="Word.Document.12">
                  <p:embed/>
                  <p:pic>
                    <p:nvPicPr>
                      <p:cNvPr id="0" name=""/>
                      <p:cNvPicPr/>
                      <p:nvPr/>
                    </p:nvPicPr>
                    <p:blipFill>
                      <a:blip r:embed="rId19"/>
                      <a:stretch>
                        <a:fillRect/>
                      </a:stretch>
                    </p:blipFill>
                    <p:spPr>
                      <a:xfrm>
                        <a:off x="390525" y="1300014"/>
                        <a:ext cx="11391900" cy="14573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425739632"/>
              </p:ext>
            </p:extLst>
          </p:nvPr>
        </p:nvGraphicFramePr>
        <p:xfrm>
          <a:off x="397049" y="2663329"/>
          <a:ext cx="11298237" cy="2216150"/>
        </p:xfrm>
        <a:graphic>
          <a:graphicData uri="http://schemas.openxmlformats.org/presentationml/2006/ole">
            <mc:AlternateContent xmlns:mc="http://schemas.openxmlformats.org/markup-compatibility/2006">
              <mc:Choice xmlns:v="urn:schemas-microsoft-com:vml" Requires="v">
                <p:oleObj spid="_x0000_s148675" name="文档" r:id="rId21" imgW="11298963" imgH="2215551" progId="Word.Document.12">
                  <p:embed/>
                </p:oleObj>
              </mc:Choice>
              <mc:Fallback>
                <p:oleObj name="文档" r:id="rId21" imgW="11298963" imgH="2215551" progId="Word.Document.12">
                  <p:embed/>
                  <p:pic>
                    <p:nvPicPr>
                      <p:cNvPr id="0" name=""/>
                      <p:cNvPicPr/>
                      <p:nvPr/>
                    </p:nvPicPr>
                    <p:blipFill>
                      <a:blip r:embed="rId22"/>
                      <a:stretch>
                        <a:fillRect/>
                      </a:stretch>
                    </p:blipFill>
                    <p:spPr>
                      <a:xfrm>
                        <a:off x="397049" y="2663329"/>
                        <a:ext cx="11298237" cy="2216150"/>
                      </a:xfrm>
                      <a:prstGeom prst="rect">
                        <a:avLst/>
                      </a:prstGeom>
                    </p:spPr>
                  </p:pic>
                </p:oleObj>
              </mc:Fallback>
            </mc:AlternateContent>
          </a:graphicData>
        </a:graphic>
      </p:graphicFrame>
      <p:sp>
        <p:nvSpPr>
          <p:cNvPr id="6" name="矩形 5"/>
          <p:cNvSpPr/>
          <p:nvPr/>
        </p:nvSpPr>
        <p:spPr>
          <a:xfrm>
            <a:off x="353616" y="1941895"/>
            <a:ext cx="3409010" cy="523220"/>
          </a:xfrm>
          <a:prstGeom prst="rect">
            <a:avLst/>
          </a:prstGeom>
        </p:spPr>
        <p:txBody>
          <a:bodyPr wrap="none">
            <a:spAutoFit/>
          </a:bodyPr>
          <a:lstStyle/>
          <a:p>
            <a:r>
              <a:rPr lang="en-US" altLang="zh-CN" sz="2800" kern="100">
                <a:solidFill>
                  <a:srgbClr val="E36C0A"/>
                </a:solidFill>
                <a:latin typeface="Times New Roman"/>
                <a:ea typeface="华文细黑"/>
              </a:rPr>
              <a:t>10</a:t>
            </a:r>
            <a:r>
              <a:rPr lang="zh-CN" altLang="zh-CN" sz="2800" kern="100" baseline="30000">
                <a:solidFill>
                  <a:srgbClr val="E36C0A"/>
                </a:solidFill>
                <a:latin typeface="Times New Roman"/>
                <a:ea typeface="华文细黑"/>
                <a:cs typeface="Times New Roman"/>
              </a:rPr>
              <a:t>－</a:t>
            </a:r>
            <a:r>
              <a:rPr lang="en-US" altLang="zh-CN" sz="2800" kern="100" baseline="30000">
                <a:solidFill>
                  <a:srgbClr val="E36C0A"/>
                </a:solidFill>
                <a:latin typeface="Times New Roman"/>
                <a:ea typeface="华文细黑"/>
              </a:rPr>
              <a:t>3</a:t>
            </a:r>
            <a:r>
              <a:rPr lang="en-US" altLang="zh-CN" sz="2800" kern="100">
                <a:solidFill>
                  <a:srgbClr val="E36C0A"/>
                </a:solidFill>
                <a:latin typeface="Times New Roman"/>
                <a:ea typeface="华文细黑"/>
              </a:rPr>
              <a:t>(</a:t>
            </a:r>
            <a:r>
              <a:rPr lang="zh-CN" altLang="zh-CN" sz="2800" kern="100">
                <a:solidFill>
                  <a:srgbClr val="E36C0A"/>
                </a:solidFill>
                <a:latin typeface="Times New Roman"/>
                <a:ea typeface="华文细黑"/>
                <a:cs typeface="Times New Roman"/>
              </a:rPr>
              <a:t>或</a:t>
            </a:r>
            <a:r>
              <a:rPr lang="en-US" altLang="zh-CN" sz="2800" kern="100">
                <a:solidFill>
                  <a:srgbClr val="E36C0A"/>
                </a:solidFill>
                <a:latin typeface="Times New Roman"/>
                <a:ea typeface="华文细黑"/>
              </a:rPr>
              <a:t>10</a:t>
            </a:r>
            <a:r>
              <a:rPr lang="zh-CN" altLang="zh-CN" sz="2800" kern="100" baseline="30000">
                <a:solidFill>
                  <a:srgbClr val="E36C0A"/>
                </a:solidFill>
                <a:latin typeface="Times New Roman"/>
                <a:ea typeface="华文细黑"/>
                <a:cs typeface="Times New Roman"/>
              </a:rPr>
              <a:t>－</a:t>
            </a:r>
            <a:r>
              <a:rPr lang="en-US" altLang="zh-CN" sz="2800" kern="100" baseline="30000">
                <a:solidFill>
                  <a:srgbClr val="E36C0A"/>
                </a:solidFill>
                <a:latin typeface="Times New Roman"/>
                <a:ea typeface="华文细黑"/>
              </a:rPr>
              <a:t>3</a:t>
            </a:r>
            <a:r>
              <a:rPr lang="zh-CN" altLang="zh-CN" sz="2800" kern="100">
                <a:solidFill>
                  <a:srgbClr val="E36C0A"/>
                </a:solidFill>
                <a:latin typeface="Times New Roman"/>
                <a:ea typeface="华文细黑"/>
                <a:cs typeface="Times New Roman"/>
              </a:rPr>
              <a:t>－</a:t>
            </a:r>
            <a:r>
              <a:rPr lang="en-US" altLang="zh-CN" sz="2800" kern="100">
                <a:solidFill>
                  <a:srgbClr val="E36C0A"/>
                </a:solidFill>
                <a:latin typeface="Times New Roman"/>
                <a:ea typeface="华文细黑"/>
              </a:rPr>
              <a:t>10</a:t>
            </a:r>
            <a:r>
              <a:rPr lang="zh-CN" altLang="zh-CN" sz="2800" kern="100" baseline="30000">
                <a:solidFill>
                  <a:srgbClr val="E36C0A"/>
                </a:solidFill>
                <a:latin typeface="Times New Roman"/>
                <a:ea typeface="华文细黑"/>
                <a:cs typeface="Times New Roman"/>
              </a:rPr>
              <a:t>－</a:t>
            </a:r>
            <a:r>
              <a:rPr lang="en-US" altLang="zh-CN" sz="2800" kern="100" baseline="30000">
                <a:solidFill>
                  <a:srgbClr val="E36C0A"/>
                </a:solidFill>
                <a:latin typeface="Times New Roman"/>
                <a:ea typeface="华文细黑"/>
              </a:rPr>
              <a:t>11</a:t>
            </a:r>
            <a:r>
              <a:rPr lang="en-US" altLang="zh-CN" sz="2800" kern="100">
                <a:solidFill>
                  <a:srgbClr val="E36C0A"/>
                </a:solidFill>
                <a:latin typeface="Times New Roman"/>
                <a:ea typeface="华文细黑"/>
              </a:rPr>
              <a:t>)</a:t>
            </a:r>
            <a:endParaRPr lang="zh-CN" altLang="en-US" sz="2800"/>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3153760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6" grpId="0"/>
      <p:bldP spid="6" grpId="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25041" y="1116013"/>
            <a:ext cx="11524006" cy="2505301"/>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室温时，向</a:t>
            </a:r>
            <a:r>
              <a:rPr lang="en-US" altLang="zh-CN" sz="2800" kern="100" dirty="0">
                <a:latin typeface="Times New Roman"/>
                <a:ea typeface="华文细黑"/>
                <a:cs typeface="Courier New"/>
              </a:rPr>
              <a:t>100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溶液中滴加</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溶液，得到的溶液</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溶液体积的关系曲线如图</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所示。</a:t>
            </a:r>
            <a:endParaRPr lang="zh-CN" altLang="zh-CN" sz="2800" kern="100" dirty="0">
              <a:latin typeface="宋体"/>
              <a:cs typeface="Courier New"/>
            </a:endParaRPr>
          </a:p>
          <a:p>
            <a:pPr algn="dist">
              <a:lnSpc>
                <a:spcPct val="140000"/>
              </a:lnSpc>
              <a:spcAft>
                <a:spcPts val="0"/>
              </a:spcAft>
            </a:pPr>
            <a:r>
              <a:rPr lang="zh-CN" altLang="zh-CN" sz="2800" kern="100" dirty="0">
                <a:latin typeface="Times New Roman"/>
                <a:ea typeface="华文细黑"/>
                <a:cs typeface="Times New Roman"/>
              </a:rPr>
              <a:t>试分析图中</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四个点，水的电离程度最大的是</a:t>
            </a:r>
            <a:r>
              <a:rPr lang="en-US" altLang="zh-CN" sz="2800" kern="100" dirty="0">
                <a:latin typeface="Times New Roman"/>
                <a:ea typeface="华文细黑"/>
                <a:cs typeface="Courier New"/>
              </a:rPr>
              <a:t>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40000"/>
              </a:lnSpc>
              <a:spcAft>
                <a:spcPts val="0"/>
              </a:spcAft>
            </a:pPr>
            <a:r>
              <a:rPr lang="zh-CN" altLang="zh-CN" sz="2800" kern="100" dirty="0" smtClean="0">
                <a:latin typeface="Times New Roman"/>
                <a:ea typeface="华文细黑"/>
                <a:cs typeface="Times New Roman"/>
              </a:rPr>
              <a:t>在</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点，溶液中各离子浓度由大到小的排列顺序是</a:t>
            </a:r>
            <a:r>
              <a:rPr lang="en-US" altLang="zh-CN" sz="2800" kern="100" dirty="0" smtClean="0">
                <a:latin typeface="Times New Roman"/>
                <a:ea typeface="华文细黑"/>
                <a:cs typeface="Courier New"/>
              </a:rPr>
              <a:t>___________________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5583279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9"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0"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1"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2"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3"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4"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5"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6"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7"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8"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9"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0"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1"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61934" y="3429794"/>
            <a:ext cx="11296938" cy="1227003"/>
          </a:xfrm>
          <a:prstGeom prst="rect">
            <a:avLst/>
          </a:prstGeom>
        </p:spPr>
        <p:txBody>
          <a:bodyPr>
            <a:spAutoFit/>
          </a:bodyPr>
          <a:lstStyle/>
          <a:p>
            <a:pPr lvl="0" algn="just">
              <a:lnSpc>
                <a:spcPct val="140000"/>
              </a:lnSpc>
            </a:pPr>
            <a:r>
              <a:rPr lang="en-US" altLang="zh-CN" sz="2800" kern="100" dirty="0">
                <a:solidFill>
                  <a:prstClr val="black"/>
                </a:solidFill>
                <a:latin typeface="Times New Roman"/>
                <a:ea typeface="华文细黑"/>
                <a:cs typeface="Courier New"/>
              </a:rPr>
              <a:t>NH</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zh-CN" altLang="zh-CN" sz="2800" kern="100" dirty="0">
                <a:solidFill>
                  <a:prstClr val="black"/>
                </a:solidFill>
                <a:latin typeface="Times New Roman"/>
                <a:ea typeface="华文细黑"/>
                <a:cs typeface="Times New Roman"/>
              </a:rPr>
              <a:t>，溶质的物质的量关系为</a:t>
            </a:r>
            <a:r>
              <a:rPr lang="en-US" altLang="zh-CN" sz="2800" kern="100" dirty="0">
                <a:solidFill>
                  <a:prstClr val="black"/>
                </a:solidFill>
                <a:latin typeface="Times New Roman"/>
                <a:ea typeface="华文细黑"/>
                <a:cs typeface="Courier New"/>
              </a:rPr>
              <a:t>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SO</a:t>
            </a:r>
            <a:r>
              <a:rPr lang="en-US" altLang="zh-CN" sz="2800" kern="100" baseline="-25000" dirty="0">
                <a:solidFill>
                  <a:prstClr val="black"/>
                </a:solidFill>
                <a:latin typeface="Times New Roman"/>
                <a:ea typeface="华文细黑"/>
                <a:cs typeface="Courier New"/>
              </a:rPr>
              <a:t>4</a:t>
            </a:r>
            <a:r>
              <a:rPr lang="en-US" altLang="zh-CN" sz="2800" kern="100" dirty="0">
                <a:solidFill>
                  <a:prstClr val="black"/>
                </a:solidFill>
                <a:latin typeface="Times New Roman"/>
                <a:ea typeface="华文细黑"/>
                <a:cs typeface="Courier New"/>
              </a:rPr>
              <a:t>&gt;(NH</a:t>
            </a:r>
            <a:r>
              <a:rPr lang="en-US" altLang="zh-CN" sz="2800" kern="100" baseline="-25000" dirty="0">
                <a:solidFill>
                  <a:prstClr val="black"/>
                </a:solidFill>
                <a:latin typeface="Times New Roman"/>
                <a:ea typeface="华文细黑"/>
                <a:cs typeface="Courier New"/>
              </a:rPr>
              <a:t>4</a:t>
            </a:r>
            <a:r>
              <a:rPr lang="en-US" altLang="zh-CN" sz="2800" kern="100" dirty="0">
                <a:solidFill>
                  <a:prstClr val="black"/>
                </a:solidFill>
                <a:latin typeface="Times New Roman"/>
                <a:ea typeface="华文细黑"/>
                <a:cs typeface="Courier New"/>
              </a:rPr>
              <a:t>)</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SO</a:t>
            </a:r>
            <a:r>
              <a:rPr lang="en-US" altLang="zh-CN" sz="2800" kern="100" baseline="-25000" dirty="0">
                <a:solidFill>
                  <a:prstClr val="black"/>
                </a:solidFill>
                <a:latin typeface="Times New Roman"/>
                <a:ea typeface="华文细黑"/>
                <a:cs typeface="Courier New"/>
              </a:rPr>
              <a:t>4</a:t>
            </a:r>
            <a:r>
              <a:rPr lang="en-US" altLang="zh-CN" sz="2800" kern="100" dirty="0">
                <a:solidFill>
                  <a:prstClr val="black"/>
                </a:solidFill>
                <a:latin typeface="Times New Roman"/>
                <a:ea typeface="华文细黑"/>
                <a:cs typeface="Courier New"/>
              </a:rPr>
              <a:t>&gt;NH</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zh-CN" altLang="zh-CN" sz="2800" kern="100" dirty="0">
                <a:solidFill>
                  <a:prstClr val="black"/>
                </a:solidFill>
                <a:latin typeface="Times New Roman"/>
                <a:ea typeface="华文细黑"/>
                <a:cs typeface="Times New Roman"/>
              </a:rPr>
              <a:t>，以此比较离子浓度大小。</a:t>
            </a:r>
            <a:endParaRPr lang="zh-CN" altLang="zh-CN" sz="1050" kern="100" dirty="0">
              <a:solidFill>
                <a:prstClr val="black"/>
              </a:solidFill>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893846811"/>
              </p:ext>
            </p:extLst>
          </p:nvPr>
        </p:nvGraphicFramePr>
        <p:xfrm>
          <a:off x="459532" y="4778896"/>
          <a:ext cx="9021762" cy="779463"/>
        </p:xfrm>
        <a:graphic>
          <a:graphicData uri="http://schemas.openxmlformats.org/presentationml/2006/ole">
            <mc:AlternateContent xmlns:mc="http://schemas.openxmlformats.org/markup-compatibility/2006">
              <mc:Choice xmlns:v="urn:schemas-microsoft-com:vml" Requires="v">
                <p:oleObj spid="_x0000_s219230" name="文档" r:id="rId18" imgW="9021379" imgH="779612" progId="Word.Document.12">
                  <p:embed/>
                </p:oleObj>
              </mc:Choice>
              <mc:Fallback>
                <p:oleObj name="文档" r:id="rId18" imgW="9021379" imgH="779612" progId="Word.Document.12">
                  <p:embed/>
                  <p:pic>
                    <p:nvPicPr>
                      <p:cNvPr id="0" name=""/>
                      <p:cNvPicPr/>
                      <p:nvPr/>
                    </p:nvPicPr>
                    <p:blipFill>
                      <a:blip r:embed="rId19"/>
                      <a:stretch>
                        <a:fillRect/>
                      </a:stretch>
                    </p:blipFill>
                    <p:spPr>
                      <a:xfrm>
                        <a:off x="459532" y="4778896"/>
                        <a:ext cx="9021762" cy="779463"/>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998353322"/>
              </p:ext>
            </p:extLst>
          </p:nvPr>
        </p:nvGraphicFramePr>
        <p:xfrm>
          <a:off x="391716" y="1080958"/>
          <a:ext cx="6667500" cy="723900"/>
        </p:xfrm>
        <a:graphic>
          <a:graphicData uri="http://schemas.openxmlformats.org/presentationml/2006/ole">
            <mc:AlternateContent xmlns:mc="http://schemas.openxmlformats.org/markup-compatibility/2006">
              <mc:Choice xmlns:v="urn:schemas-microsoft-com:vml" Requires="v">
                <p:oleObj spid="_x0000_s219231" name="文档" r:id="rId21" imgW="6672136" imgH="724445" progId="Word.Document.12">
                  <p:embed/>
                </p:oleObj>
              </mc:Choice>
              <mc:Fallback>
                <p:oleObj name="文档" r:id="rId21" imgW="6672136" imgH="724445" progId="Word.Document.12">
                  <p:embed/>
                  <p:pic>
                    <p:nvPicPr>
                      <p:cNvPr id="0" name=""/>
                      <p:cNvPicPr/>
                      <p:nvPr/>
                    </p:nvPicPr>
                    <p:blipFill>
                      <a:blip r:embed="rId22"/>
                      <a:stretch>
                        <a:fillRect/>
                      </a:stretch>
                    </p:blipFill>
                    <p:spPr>
                      <a:xfrm>
                        <a:off x="391716" y="1080958"/>
                        <a:ext cx="6667500" cy="723900"/>
                      </a:xfrm>
                      <a:prstGeom prst="rect">
                        <a:avLst/>
                      </a:prstGeom>
                    </p:spPr>
                  </p:pic>
                </p:oleObj>
              </mc:Fallback>
            </mc:AlternateContent>
          </a:graphicData>
        </a:graphic>
      </p:graphicFrame>
      <p:sp>
        <p:nvSpPr>
          <p:cNvPr id="20" name="矩形 19"/>
          <p:cNvSpPr/>
          <p:nvPr/>
        </p:nvSpPr>
        <p:spPr>
          <a:xfrm>
            <a:off x="308197" y="981522"/>
            <a:ext cx="11572430" cy="2505301"/>
          </a:xfrm>
          <a:prstGeom prst="rect">
            <a:avLst/>
          </a:prstGeom>
        </p:spPr>
        <p:txBody>
          <a:bodyPr>
            <a:spAutoFit/>
          </a:bodyPr>
          <a:lstStyle/>
          <a:p>
            <a:pPr algn="dist">
              <a:lnSpc>
                <a:spcPct val="14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加入</a:t>
            </a:r>
            <a:r>
              <a:rPr lang="en-US" altLang="zh-CN" sz="2800" kern="100" dirty="0" err="1" smtClean="0">
                <a:latin typeface="Times New Roman"/>
                <a:ea typeface="华文细黑"/>
              </a:rPr>
              <a:t>NaOH</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OH</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先与</a:t>
            </a:r>
            <a:r>
              <a:rPr lang="en-US" altLang="zh-CN" sz="2800" kern="100" dirty="0" smtClean="0">
                <a:latin typeface="Times New Roman"/>
                <a:ea typeface="华文细黑"/>
              </a:rPr>
              <a:t>H</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反应，对水的抑制程度降低，</a:t>
            </a:r>
            <a:r>
              <a:rPr lang="en-US" altLang="zh-CN" sz="2800" kern="100" dirty="0" smtClean="0">
                <a:latin typeface="Times New Roman"/>
                <a:ea typeface="华文细黑"/>
              </a:rPr>
              <a:t>a</a:t>
            </a:r>
            <a:r>
              <a:rPr lang="zh-CN" altLang="zh-CN" sz="2800" kern="100" dirty="0" smtClean="0">
                <a:latin typeface="Times New Roman"/>
                <a:ea typeface="华文细黑"/>
                <a:cs typeface="Times New Roman"/>
              </a:rPr>
              <a:t>点时，</a:t>
            </a:r>
            <a:r>
              <a:rPr lang="en-US" altLang="zh-CN" sz="2800" kern="100" dirty="0" smtClean="0">
                <a:latin typeface="Times New Roman"/>
                <a:ea typeface="华文细黑"/>
              </a:rPr>
              <a:t>OH</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恰好与</a:t>
            </a:r>
            <a:r>
              <a:rPr lang="en-US" altLang="zh-CN" sz="2800" kern="100" dirty="0" smtClean="0">
                <a:latin typeface="Times New Roman"/>
                <a:ea typeface="华文细黑"/>
              </a:rPr>
              <a:t>H</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完全反应，只有</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促进</a:t>
            </a:r>
            <a:r>
              <a:rPr lang="zh-CN" altLang="zh-CN" sz="2800" kern="100" dirty="0">
                <a:latin typeface="Times New Roman"/>
                <a:ea typeface="华文细黑"/>
                <a:cs typeface="Times New Roman"/>
              </a:rPr>
              <a:t>水的电离，其余三点均有</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生成，抑制水的电离；</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点溶质为等物质的量的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到</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点</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316623030"/>
              </p:ext>
            </p:extLst>
          </p:nvPr>
        </p:nvGraphicFramePr>
        <p:xfrm>
          <a:off x="9644285" y="1660842"/>
          <a:ext cx="977900" cy="658813"/>
        </p:xfrm>
        <a:graphic>
          <a:graphicData uri="http://schemas.openxmlformats.org/presentationml/2006/ole">
            <mc:AlternateContent xmlns:mc="http://schemas.openxmlformats.org/markup-compatibility/2006">
              <mc:Choice xmlns:v="urn:schemas-microsoft-com:vml" Requires="v">
                <p:oleObj spid="_x0000_s219232" name="文档" r:id="rId24" imgW="978236" imgH="658048" progId="Word.Document.12">
                  <p:embed/>
                </p:oleObj>
              </mc:Choice>
              <mc:Fallback>
                <p:oleObj name="文档" r:id="rId24" imgW="978236" imgH="658048" progId="Word.Document.12">
                  <p:embed/>
                  <p:pic>
                    <p:nvPicPr>
                      <p:cNvPr id="0" name=""/>
                      <p:cNvPicPr/>
                      <p:nvPr/>
                    </p:nvPicPr>
                    <p:blipFill>
                      <a:blip r:embed="rId25"/>
                      <a:stretch>
                        <a:fillRect/>
                      </a:stretch>
                    </p:blipFill>
                    <p:spPr>
                      <a:xfrm>
                        <a:off x="9644285" y="1660842"/>
                        <a:ext cx="977900" cy="658813"/>
                      </a:xfrm>
                      <a:prstGeom prst="rect">
                        <a:avLst/>
                      </a:prstGeom>
                    </p:spPr>
                  </p:pic>
                </p:oleObj>
              </mc:Fallback>
            </mc:AlternateContent>
          </a:graphicData>
        </a:graphic>
      </p:graphicFrame>
    </p:spTree>
    <p:extLst>
      <p:ext uri="{BB962C8B-B14F-4D97-AF65-F5344CB8AC3E}">
        <p14:creationId xmlns:p14="http://schemas.microsoft.com/office/powerpoint/2010/main" val="3574647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750"/>
                                        <p:tgtEl>
                                          <p:spTgt spid="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750"/>
                                        <p:tgtEl>
                                          <p:spTgt spid="20"/>
                                        </p:tgtEl>
                                      </p:cBhvr>
                                    </p:animEffect>
                                  </p:childTnLst>
                                </p:cTn>
                              </p:par>
                              <p:par>
                                <p:cTn id="11" presetID="3" presetClass="entr" presetSubtype="1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750"/>
                                        <p:tgtEl>
                                          <p:spTgt spid="21"/>
                                        </p:tgtEl>
                                      </p:cBhvr>
                                    </p:animEffect>
                                  </p:childTnLst>
                                </p:cTn>
                              </p:par>
                            </p:childTnLst>
                          </p:cTn>
                        </p:par>
                        <p:par>
                          <p:cTn id="14" fill="hold">
                            <p:stCondLst>
                              <p:cond delay="750"/>
                            </p:stCondLst>
                            <p:childTnLst>
                              <p:par>
                                <p:cTn id="15" presetID="3" presetClass="entr" presetSubtype="1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750"/>
                                        <p:tgtEl>
                                          <p:spTgt spid="4"/>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9"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0"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1"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2"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3"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4"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5"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6"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7"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8"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9"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0"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1"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25041" y="1106488"/>
            <a:ext cx="11524006" cy="1831014"/>
          </a:xfrm>
          <a:prstGeom prst="rect">
            <a:avLst/>
          </a:prstGeom>
        </p:spPr>
        <p:txBody>
          <a:bodyPr>
            <a:spAutoFit/>
          </a:bodyPr>
          <a:lstStyle/>
          <a:p>
            <a:pPr algn="just">
              <a:lnSpc>
                <a:spcPct val="140000"/>
              </a:lnSpc>
              <a:spcAft>
                <a:spcPts val="0"/>
              </a:spcAft>
            </a:pPr>
            <a:r>
              <a:rPr lang="en-US" altLang="zh-CN" sz="2800" kern="100">
                <a:latin typeface="宋体"/>
                <a:ea typeface="华文细黑"/>
                <a:cs typeface="Times New Roman"/>
              </a:rPr>
              <a:t>Ⅱ</a:t>
            </a:r>
            <a:r>
              <a:rPr lang="en-US" altLang="zh-CN" sz="2800" kern="100">
                <a:latin typeface="Times New Roman"/>
                <a:ea typeface="华文细黑"/>
              </a:rPr>
              <a:t>.pC</a:t>
            </a:r>
            <a:r>
              <a:rPr lang="zh-CN" altLang="zh-CN" sz="2800" kern="100">
                <a:latin typeface="Times New Roman"/>
                <a:ea typeface="华文细黑"/>
                <a:cs typeface="Times New Roman"/>
              </a:rPr>
              <a:t>是指极稀溶液中溶质物质的量浓度的常用对数负值，类似</a:t>
            </a:r>
            <a:r>
              <a:rPr lang="en-US" altLang="zh-CN" sz="2800" kern="100">
                <a:latin typeface="Times New Roman"/>
                <a:ea typeface="华文细黑"/>
              </a:rPr>
              <a:t>pH</a:t>
            </a:r>
            <a:r>
              <a:rPr lang="zh-CN" altLang="zh-CN" sz="2800" kern="100">
                <a:latin typeface="Times New Roman"/>
                <a:ea typeface="华文细黑"/>
                <a:cs typeface="Times New Roman"/>
              </a:rPr>
              <a:t>。如某溶液溶质的浓度为</a:t>
            </a:r>
            <a:r>
              <a:rPr lang="en-US" altLang="zh-CN" sz="2800" kern="100">
                <a:latin typeface="Times New Roman"/>
                <a:ea typeface="华文细黑"/>
              </a:rPr>
              <a:t>1</a:t>
            </a:r>
            <a:r>
              <a:rPr lang="en-US" altLang="zh-CN" sz="2800" kern="100">
                <a:latin typeface="宋体"/>
                <a:ea typeface="华文细黑"/>
                <a:cs typeface="Times New Roman"/>
              </a:rPr>
              <a:t>×</a:t>
            </a:r>
            <a:r>
              <a:rPr lang="en-US" altLang="zh-CN" sz="2800" kern="100">
                <a:latin typeface="Times New Roman"/>
                <a:ea typeface="华文细黑"/>
              </a:rPr>
              <a:t>10</a:t>
            </a:r>
            <a:r>
              <a:rPr lang="zh-CN" altLang="zh-CN" sz="2800" kern="100" baseline="30000">
                <a:latin typeface="Times New Roman"/>
                <a:ea typeface="华文细黑"/>
                <a:cs typeface="Times New Roman"/>
              </a:rPr>
              <a:t>－</a:t>
            </a:r>
            <a:r>
              <a:rPr lang="en-US" altLang="zh-CN" sz="2800" kern="100" baseline="30000">
                <a:latin typeface="Times New Roman"/>
                <a:ea typeface="华文细黑"/>
              </a:rPr>
              <a:t>3</a:t>
            </a:r>
            <a:r>
              <a:rPr lang="en-US" altLang="zh-CN" sz="2800" kern="100">
                <a:latin typeface="Times New Roman"/>
                <a:ea typeface="华文细黑"/>
              </a:rPr>
              <a:t>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rPr>
              <a:t>1</a:t>
            </a:r>
            <a:r>
              <a:rPr lang="zh-CN" altLang="zh-CN" sz="2800" kern="100">
                <a:latin typeface="Times New Roman"/>
                <a:ea typeface="华文细黑"/>
                <a:cs typeface="Times New Roman"/>
              </a:rPr>
              <a:t>，则该溶液中该溶质的</a:t>
            </a:r>
            <a:r>
              <a:rPr lang="en-US" altLang="zh-CN" sz="2800" kern="100">
                <a:latin typeface="Times New Roman"/>
                <a:ea typeface="华文细黑"/>
              </a:rPr>
              <a:t>pC</a:t>
            </a:r>
            <a:r>
              <a:rPr lang="zh-CN" altLang="zh-CN" sz="2800" kern="100">
                <a:latin typeface="Times New Roman"/>
                <a:ea typeface="华文细黑"/>
                <a:cs typeface="Times New Roman"/>
              </a:rPr>
              <a:t>＝－</a:t>
            </a:r>
            <a:r>
              <a:rPr lang="en-US" altLang="zh-CN" sz="2800" kern="100">
                <a:latin typeface="Times New Roman"/>
                <a:ea typeface="华文细黑"/>
              </a:rPr>
              <a:t>lg10</a:t>
            </a:r>
            <a:r>
              <a:rPr lang="zh-CN" altLang="zh-CN" sz="2800" kern="100" baseline="30000">
                <a:latin typeface="Times New Roman"/>
                <a:ea typeface="华文细黑"/>
                <a:cs typeface="Times New Roman"/>
              </a:rPr>
              <a:t>－</a:t>
            </a:r>
            <a:r>
              <a:rPr lang="en-US" altLang="zh-CN" sz="2800" kern="100" baseline="30000">
                <a:latin typeface="Times New Roman"/>
                <a:ea typeface="华文细黑"/>
              </a:rPr>
              <a:t>3</a:t>
            </a:r>
            <a:r>
              <a:rPr lang="zh-CN" altLang="zh-CN" sz="2800" kern="100">
                <a:latin typeface="Times New Roman"/>
                <a:ea typeface="华文细黑"/>
                <a:cs typeface="Times New Roman"/>
              </a:rPr>
              <a:t>＝</a:t>
            </a:r>
            <a:r>
              <a:rPr lang="en-US" altLang="zh-CN" sz="2800" kern="100">
                <a:latin typeface="Times New Roman"/>
                <a:ea typeface="华文细黑"/>
              </a:rPr>
              <a:t>3</a:t>
            </a:r>
            <a:r>
              <a:rPr lang="zh-CN" altLang="zh-CN" sz="2800" kern="100">
                <a:latin typeface="Times New Roman"/>
                <a:ea typeface="华文细黑"/>
                <a:cs typeface="Times New Roman"/>
              </a:rPr>
              <a:t>。已知</a:t>
            </a:r>
            <a:r>
              <a:rPr lang="en-US" altLang="zh-CN" sz="2800" kern="100">
                <a:latin typeface="Times New Roman"/>
                <a:ea typeface="华文细黑"/>
              </a:rPr>
              <a:t>H</a:t>
            </a:r>
            <a:r>
              <a:rPr lang="en-US" altLang="zh-CN" sz="2800" kern="100" baseline="-25000">
                <a:latin typeface="Times New Roman"/>
                <a:ea typeface="华文细黑"/>
              </a:rPr>
              <a:t>2</a:t>
            </a:r>
            <a:r>
              <a:rPr lang="en-US" altLang="zh-CN" sz="2800" kern="100">
                <a:latin typeface="Times New Roman"/>
                <a:ea typeface="华文细黑"/>
              </a:rPr>
              <a:t>CO</a:t>
            </a:r>
            <a:r>
              <a:rPr lang="en-US" altLang="zh-CN" sz="2800" kern="100" baseline="-25000">
                <a:latin typeface="Times New Roman"/>
                <a:ea typeface="华文细黑"/>
              </a:rPr>
              <a:t>3</a:t>
            </a:r>
            <a:r>
              <a:rPr lang="zh-CN" altLang="zh-CN" sz="2800" kern="100">
                <a:latin typeface="Times New Roman"/>
                <a:ea typeface="华文细黑"/>
                <a:cs typeface="Times New Roman"/>
              </a:rPr>
              <a:t>溶液中存在下列平衡：</a:t>
            </a:r>
            <a:endParaRPr lang="zh-CN" altLang="zh-CN" sz="2800" kern="10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239833632"/>
              </p:ext>
            </p:extLst>
          </p:nvPr>
        </p:nvGraphicFramePr>
        <p:xfrm>
          <a:off x="478582" y="3033613"/>
          <a:ext cx="11145837" cy="750888"/>
        </p:xfrm>
        <a:graphic>
          <a:graphicData uri="http://schemas.openxmlformats.org/presentationml/2006/ole">
            <mc:AlternateContent xmlns:mc="http://schemas.openxmlformats.org/markup-compatibility/2006">
              <mc:Choice xmlns:v="urn:schemas-microsoft-com:vml" Requires="v">
                <p:oleObj spid="_x0000_s216147" name="文档" r:id="rId18" imgW="11146259" imgH="751217" progId="Word.Document.12">
                  <p:embed/>
                </p:oleObj>
              </mc:Choice>
              <mc:Fallback>
                <p:oleObj name="文档" r:id="rId18" imgW="11146259" imgH="751217" progId="Word.Document.12">
                  <p:embed/>
                  <p:pic>
                    <p:nvPicPr>
                      <p:cNvPr id="0" name=""/>
                      <p:cNvPicPr/>
                      <p:nvPr/>
                    </p:nvPicPr>
                    <p:blipFill>
                      <a:blip r:embed="rId19"/>
                      <a:stretch>
                        <a:fillRect/>
                      </a:stretch>
                    </p:blipFill>
                    <p:spPr>
                      <a:xfrm>
                        <a:off x="478582" y="3033613"/>
                        <a:ext cx="11145837" cy="750888"/>
                      </a:xfrm>
                      <a:prstGeom prst="rect">
                        <a:avLst/>
                      </a:prstGeom>
                    </p:spPr>
                  </p:pic>
                </p:oleObj>
              </mc:Fallback>
            </mc:AlternateContent>
          </a:graphicData>
        </a:graphic>
      </p:graphicFrame>
      <p:pic>
        <p:nvPicPr>
          <p:cNvPr id="216066" name="Picture 2" descr="HX461"/>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3730778" y="3713207"/>
            <a:ext cx="3588564" cy="2740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222891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9"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0"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1"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2"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3"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4"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5"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6"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7"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8"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9"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0"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1"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25041" y="1257790"/>
            <a:ext cx="11524006" cy="1902059"/>
          </a:xfrm>
          <a:prstGeom prst="rect">
            <a:avLst/>
          </a:prstGeom>
        </p:spPr>
        <p:txBody>
          <a:bodyPr>
            <a:spAutoFit/>
          </a:bodyPr>
          <a:lstStyle/>
          <a:p>
            <a:pPr algn="just">
              <a:lnSpc>
                <a:spcPct val="140000"/>
              </a:lnSpc>
              <a:spcAft>
                <a:spcPts val="0"/>
              </a:spcAft>
            </a:pPr>
            <a:r>
              <a:rPr lang="zh-CN" altLang="zh-CN" sz="2800" kern="100" dirty="0">
                <a:latin typeface="Times New Roman"/>
                <a:ea typeface="华文细黑"/>
                <a:cs typeface="Times New Roman"/>
              </a:rPr>
              <a:t>图</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加入强酸或强碱溶液后，达到平衡时溶液中三种成分的</a:t>
            </a:r>
            <a:r>
              <a:rPr lang="en-US" altLang="zh-CN" sz="2800" kern="100" dirty="0" err="1">
                <a:latin typeface="Times New Roman"/>
                <a:ea typeface="华文细黑"/>
                <a:cs typeface="Courier New"/>
              </a:rPr>
              <a:t>pC</a:t>
            </a:r>
            <a:r>
              <a:rPr lang="en-US" altLang="zh-CN" sz="2800" kern="100" dirty="0" err="1" smtClean="0">
                <a:latin typeface="Times New Roman"/>
                <a:ea typeface="华文细黑"/>
                <a:cs typeface="Courier New"/>
              </a:rPr>
              <a:t>­</a:t>
            </a:r>
            <a:r>
              <a:rPr lang="en-US" altLang="zh-CN" sz="2800" kern="100" dirty="0" smtClean="0">
                <a:latin typeface="Times New Roman"/>
                <a:ea typeface="华文细黑"/>
                <a:cs typeface="Courier New"/>
              </a:rPr>
              <a:t>-pH</a:t>
            </a:r>
            <a:r>
              <a:rPr lang="zh-CN" altLang="zh-CN" sz="2800" kern="100" dirty="0">
                <a:latin typeface="Times New Roman"/>
                <a:ea typeface="华文细黑"/>
                <a:cs typeface="Times New Roman"/>
              </a:rPr>
              <a:t>图。请回答下列问题：</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时，</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溶液中浓度最大的含碳元素的离子为</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72242459"/>
              </p:ext>
            </p:extLst>
          </p:nvPr>
        </p:nvGraphicFramePr>
        <p:xfrm>
          <a:off x="2526903" y="1403970"/>
          <a:ext cx="2454275" cy="792163"/>
        </p:xfrm>
        <a:graphic>
          <a:graphicData uri="http://schemas.openxmlformats.org/presentationml/2006/ole">
            <mc:AlternateContent xmlns:mc="http://schemas.openxmlformats.org/markup-compatibility/2006">
              <mc:Choice xmlns:v="urn:schemas-microsoft-com:vml" Requires="v">
                <p:oleObj spid="_x0000_s217322" name="文档" r:id="rId18" imgW="2454228" imgH="791821" progId="Word.Document.12">
                  <p:embed/>
                </p:oleObj>
              </mc:Choice>
              <mc:Fallback>
                <p:oleObj name="文档" r:id="rId18" imgW="2454228" imgH="791821" progId="Word.Document.12">
                  <p:embed/>
                  <p:pic>
                    <p:nvPicPr>
                      <p:cNvPr id="0" name=""/>
                      <p:cNvPicPr/>
                      <p:nvPr/>
                    </p:nvPicPr>
                    <p:blipFill>
                      <a:blip r:embed="rId19"/>
                      <a:stretch>
                        <a:fillRect/>
                      </a:stretch>
                    </p:blipFill>
                    <p:spPr>
                      <a:xfrm>
                        <a:off x="2526903" y="1403970"/>
                        <a:ext cx="2454275" cy="79216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640990684"/>
              </p:ext>
            </p:extLst>
          </p:nvPr>
        </p:nvGraphicFramePr>
        <p:xfrm>
          <a:off x="443184" y="3226395"/>
          <a:ext cx="11168063" cy="798513"/>
        </p:xfrm>
        <a:graphic>
          <a:graphicData uri="http://schemas.openxmlformats.org/presentationml/2006/ole">
            <mc:AlternateContent xmlns:mc="http://schemas.openxmlformats.org/markup-compatibility/2006">
              <mc:Choice xmlns:v="urn:schemas-microsoft-com:vml" Requires="v">
                <p:oleObj spid="_x0000_s217323" name="文档" r:id="rId21" imgW="11167868" imgH="798662" progId="Word.Document.12">
                  <p:embed/>
                </p:oleObj>
              </mc:Choice>
              <mc:Fallback>
                <p:oleObj name="文档" r:id="rId21" imgW="11167868" imgH="798662" progId="Word.Document.12">
                  <p:embed/>
                  <p:pic>
                    <p:nvPicPr>
                      <p:cNvPr id="0" name=""/>
                      <p:cNvPicPr/>
                      <p:nvPr/>
                    </p:nvPicPr>
                    <p:blipFill>
                      <a:blip r:embed="rId22"/>
                      <a:stretch>
                        <a:fillRect/>
                      </a:stretch>
                    </p:blipFill>
                    <p:spPr>
                      <a:xfrm>
                        <a:off x="443184" y="3226395"/>
                        <a:ext cx="11168063" cy="79851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065431656"/>
              </p:ext>
            </p:extLst>
          </p:nvPr>
        </p:nvGraphicFramePr>
        <p:xfrm>
          <a:off x="9555509" y="2491511"/>
          <a:ext cx="1339850" cy="687388"/>
        </p:xfrm>
        <a:graphic>
          <a:graphicData uri="http://schemas.openxmlformats.org/presentationml/2006/ole">
            <mc:AlternateContent xmlns:mc="http://schemas.openxmlformats.org/markup-compatibility/2006">
              <mc:Choice xmlns:v="urn:schemas-microsoft-com:vml" Requires="v">
                <p:oleObj spid="_x0000_s217324" name="文档" r:id="rId24" imgW="1340306" imgH="686894" progId="Word.Document.12">
                  <p:embed/>
                </p:oleObj>
              </mc:Choice>
              <mc:Fallback>
                <p:oleObj name="文档" r:id="rId24" imgW="1340306" imgH="686894" progId="Word.Document.12">
                  <p:embed/>
                  <p:pic>
                    <p:nvPicPr>
                      <p:cNvPr id="0" name=""/>
                      <p:cNvPicPr/>
                      <p:nvPr/>
                    </p:nvPicPr>
                    <p:blipFill>
                      <a:blip r:embed="rId25"/>
                      <a:stretch>
                        <a:fillRect/>
                      </a:stretch>
                    </p:blipFill>
                    <p:spPr>
                      <a:xfrm>
                        <a:off x="9555509" y="2491511"/>
                        <a:ext cx="1339850" cy="687388"/>
                      </a:xfrm>
                      <a:prstGeom prst="rect">
                        <a:avLst/>
                      </a:prstGeom>
                    </p:spPr>
                  </p:pic>
                </p:oleObj>
              </mc:Fallback>
            </mc:AlternateContent>
          </a:graphicData>
        </a:graphic>
      </p:graphicFrame>
      <p:sp>
        <p:nvSpPr>
          <p:cNvPr id="24" name="矩形 2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圆角矩形 2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6469572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9"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0"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1"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2"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3"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4"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5"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6"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7"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8"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9"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0"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1"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25041" y="1554913"/>
            <a:ext cx="11524006" cy="1298817"/>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(2)pH&lt;4</a:t>
            </a:r>
            <a:r>
              <a:rPr lang="zh-CN" altLang="zh-CN" sz="2800" kern="100">
                <a:latin typeface="Times New Roman"/>
                <a:ea typeface="华文细黑"/>
                <a:cs typeface="Times New Roman"/>
              </a:rPr>
              <a:t>时，溶液中</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CO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的</a:t>
            </a:r>
            <a:r>
              <a:rPr lang="en-US" altLang="zh-CN" sz="2800" kern="100">
                <a:latin typeface="Times New Roman"/>
                <a:ea typeface="华文细黑"/>
                <a:cs typeface="Courier New"/>
              </a:rPr>
              <a:t>pC</a:t>
            </a:r>
            <a:r>
              <a:rPr lang="zh-CN" altLang="zh-CN" sz="2800" kern="100">
                <a:latin typeface="Times New Roman"/>
                <a:ea typeface="华文细黑"/>
                <a:cs typeface="Times New Roman"/>
              </a:rPr>
              <a:t>总是约等于</a:t>
            </a:r>
            <a:r>
              <a:rPr lang="en-US" altLang="zh-CN" sz="2800" kern="100">
                <a:latin typeface="Times New Roman"/>
                <a:ea typeface="华文细黑"/>
                <a:cs typeface="Courier New"/>
              </a:rPr>
              <a:t>3</a:t>
            </a:r>
            <a:r>
              <a:rPr lang="zh-CN" altLang="zh-CN" sz="2800" kern="100">
                <a:latin typeface="Times New Roman"/>
                <a:ea typeface="华文细黑"/>
                <a:cs typeface="Times New Roman"/>
              </a:rPr>
              <a:t>的原因是</a:t>
            </a:r>
            <a:r>
              <a:rPr lang="en-US" altLang="zh-CN" sz="2800" kern="100" smtClean="0">
                <a:latin typeface="Times New Roman"/>
                <a:ea typeface="华文细黑"/>
                <a:cs typeface="Courier New"/>
              </a:rPr>
              <a:t>_________________</a:t>
            </a:r>
          </a:p>
          <a:p>
            <a:pPr algn="just">
              <a:lnSpc>
                <a:spcPct val="140000"/>
              </a:lnSpc>
              <a:spcAft>
                <a:spcPts val="0"/>
              </a:spcAft>
            </a:pPr>
            <a:r>
              <a:rPr lang="en-US" altLang="zh-CN" sz="2800" kern="100" smtClean="0">
                <a:latin typeface="Times New Roman"/>
                <a:ea typeface="华文细黑"/>
                <a:cs typeface="Courier New"/>
              </a:rPr>
              <a:t>_______________________________________________________________</a:t>
            </a:r>
            <a:r>
              <a:rPr lang="zh-CN" altLang="zh-CN" sz="2800" kern="100" smtClean="0">
                <a:latin typeface="Times New Roman"/>
                <a:ea typeface="华文细黑"/>
                <a:cs typeface="Times New Roman"/>
              </a:rPr>
              <a:t>。</a:t>
            </a:r>
            <a:endParaRPr lang="zh-CN" altLang="zh-CN" sz="1050" kern="10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83113644"/>
              </p:ext>
            </p:extLst>
          </p:nvPr>
        </p:nvGraphicFramePr>
        <p:xfrm>
          <a:off x="583853" y="2185271"/>
          <a:ext cx="825500" cy="630238"/>
        </p:xfrm>
        <a:graphic>
          <a:graphicData uri="http://schemas.openxmlformats.org/presentationml/2006/ole">
            <mc:AlternateContent xmlns:mc="http://schemas.openxmlformats.org/markup-compatibility/2006">
              <mc:Choice xmlns:v="urn:schemas-microsoft-com:vml" Requires="v">
                <p:oleObj spid="_x0000_s220310" name="文档" r:id="rId18" imgW="825994" imgH="629562" progId="Word.Document.12">
                  <p:embed/>
                </p:oleObj>
              </mc:Choice>
              <mc:Fallback>
                <p:oleObj name="文档" r:id="rId18" imgW="825994" imgH="629562" progId="Word.Document.12">
                  <p:embed/>
                  <p:pic>
                    <p:nvPicPr>
                      <p:cNvPr id="0" name=""/>
                      <p:cNvPicPr/>
                      <p:nvPr/>
                    </p:nvPicPr>
                    <p:blipFill>
                      <a:blip r:embed="rId19"/>
                      <a:stretch>
                        <a:fillRect/>
                      </a:stretch>
                    </p:blipFill>
                    <p:spPr>
                      <a:xfrm>
                        <a:off x="583853" y="2185271"/>
                        <a:ext cx="825500" cy="6302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18151828"/>
              </p:ext>
            </p:extLst>
          </p:nvPr>
        </p:nvGraphicFramePr>
        <p:xfrm>
          <a:off x="2008386" y="2175686"/>
          <a:ext cx="1225550" cy="611188"/>
        </p:xfrm>
        <a:graphic>
          <a:graphicData uri="http://schemas.openxmlformats.org/presentationml/2006/ole">
            <mc:AlternateContent xmlns:mc="http://schemas.openxmlformats.org/markup-compatibility/2006">
              <mc:Choice xmlns:v="urn:schemas-microsoft-com:vml" Requires="v">
                <p:oleObj spid="_x0000_s220311" name="文档" r:id="rId21" imgW="1225854" imgH="610452" progId="Word.Document.12">
                  <p:embed/>
                </p:oleObj>
              </mc:Choice>
              <mc:Fallback>
                <p:oleObj name="文档" r:id="rId21" imgW="1225854" imgH="610452" progId="Word.Document.12">
                  <p:embed/>
                  <p:pic>
                    <p:nvPicPr>
                      <p:cNvPr id="0" name=""/>
                      <p:cNvPicPr/>
                      <p:nvPr/>
                    </p:nvPicPr>
                    <p:blipFill>
                      <a:blip r:embed="rId22"/>
                      <a:stretch>
                        <a:fillRect/>
                      </a:stretch>
                    </p:blipFill>
                    <p:spPr>
                      <a:xfrm>
                        <a:off x="2008386" y="2175686"/>
                        <a:ext cx="1225550" cy="611188"/>
                      </a:xfrm>
                      <a:prstGeom prst="rect">
                        <a:avLst/>
                      </a:prstGeom>
                    </p:spPr>
                  </p:pic>
                </p:oleObj>
              </mc:Fallback>
            </mc:AlternateContent>
          </a:graphicData>
        </a:graphic>
      </p:graphicFrame>
      <p:sp>
        <p:nvSpPr>
          <p:cNvPr id="9" name="矩形 8"/>
          <p:cNvSpPr/>
          <p:nvPr/>
        </p:nvSpPr>
        <p:spPr>
          <a:xfrm>
            <a:off x="297960" y="1489514"/>
            <a:ext cx="11688154" cy="1298817"/>
          </a:xfrm>
          <a:prstGeom prst="rect">
            <a:avLst/>
          </a:prstGeom>
        </p:spPr>
        <p:txBody>
          <a:bodyPr>
            <a:spAutoFit/>
          </a:bodyPr>
          <a:lstStyle/>
          <a:p>
            <a:pPr>
              <a:lnSpc>
                <a:spcPct val="140000"/>
              </a:lnSpc>
            </a:pPr>
            <a:r>
              <a:rPr lang="en-US" altLang="zh-CN" sz="2800" i="1" kern="100" smtClean="0">
                <a:solidFill>
                  <a:srgbClr val="E36C0A"/>
                </a:solidFill>
                <a:latin typeface="Times New Roman"/>
                <a:ea typeface="华文细黑"/>
              </a:rPr>
              <a:t>                                                                                            c</a:t>
            </a:r>
            <a:r>
              <a:rPr lang="en-US" altLang="zh-CN" sz="2800" kern="100" smtClean="0">
                <a:solidFill>
                  <a:srgbClr val="E36C0A"/>
                </a:solidFill>
                <a:latin typeface="Times New Roman"/>
                <a:ea typeface="华文细黑"/>
              </a:rPr>
              <a:t>(H</a:t>
            </a:r>
            <a:r>
              <a:rPr lang="zh-CN" altLang="zh-CN" sz="2800" kern="100" baseline="30000">
                <a:solidFill>
                  <a:srgbClr val="E36C0A"/>
                </a:solidFill>
                <a:latin typeface="Times New Roman"/>
                <a:ea typeface="华文细黑"/>
                <a:cs typeface="Times New Roman"/>
              </a:rPr>
              <a:t>＋</a:t>
            </a:r>
            <a:r>
              <a:rPr lang="en-US" altLang="zh-CN" sz="2800" kern="100">
                <a:solidFill>
                  <a:srgbClr val="E36C0A"/>
                </a:solidFill>
                <a:latin typeface="Times New Roman"/>
                <a:ea typeface="华文细黑"/>
              </a:rPr>
              <a:t>)</a:t>
            </a:r>
            <a:r>
              <a:rPr lang="zh-CN" altLang="zh-CN" sz="2800" kern="100">
                <a:solidFill>
                  <a:srgbClr val="E36C0A"/>
                </a:solidFill>
                <a:latin typeface="Times New Roman"/>
                <a:ea typeface="华文细黑"/>
                <a:cs typeface="Times New Roman"/>
              </a:rPr>
              <a:t>增大</a:t>
            </a:r>
            <a:r>
              <a:rPr lang="zh-CN" altLang="zh-CN" sz="2800" kern="100" smtClean="0">
                <a:solidFill>
                  <a:srgbClr val="E36C0A"/>
                </a:solidFill>
                <a:latin typeface="Times New Roman"/>
                <a:ea typeface="华文细黑"/>
                <a:cs typeface="Times New Roman"/>
              </a:rPr>
              <a:t>后</a:t>
            </a:r>
            <a:r>
              <a:rPr lang="en-US" altLang="zh-CN" sz="2800" kern="100" smtClean="0">
                <a:solidFill>
                  <a:srgbClr val="E36C0A"/>
                </a:solidFill>
                <a:latin typeface="Times New Roman"/>
                <a:ea typeface="华文细黑"/>
                <a:cs typeface="Times New Roman"/>
              </a:rPr>
              <a:t>,</a:t>
            </a:r>
            <a:r>
              <a:rPr lang="en-US" altLang="zh-CN" sz="2800" kern="100" smtClean="0">
                <a:solidFill>
                  <a:srgbClr val="E36C0A"/>
                </a:solidFill>
                <a:latin typeface="Times New Roman"/>
                <a:ea typeface="华文细黑"/>
              </a:rPr>
              <a:t>H</a:t>
            </a:r>
            <a:r>
              <a:rPr lang="en-US" altLang="zh-CN" sz="2800" kern="100" baseline="-25000" smtClean="0">
                <a:solidFill>
                  <a:srgbClr val="E36C0A"/>
                </a:solidFill>
                <a:latin typeface="Times New Roman"/>
                <a:ea typeface="华文细黑"/>
              </a:rPr>
              <a:t>2</a:t>
            </a:r>
            <a:r>
              <a:rPr lang="en-US" altLang="zh-CN" sz="2800" kern="100" smtClean="0">
                <a:solidFill>
                  <a:srgbClr val="E36C0A"/>
                </a:solidFill>
                <a:latin typeface="Times New Roman"/>
                <a:ea typeface="华文细黑"/>
              </a:rPr>
              <a:t>CO</a:t>
            </a:r>
            <a:r>
              <a:rPr lang="en-US" altLang="zh-CN" sz="2800" kern="100" baseline="-25000" smtClean="0">
                <a:solidFill>
                  <a:srgbClr val="E36C0A"/>
                </a:solidFill>
                <a:latin typeface="Times New Roman"/>
                <a:ea typeface="华文细黑"/>
              </a:rPr>
              <a:t>3</a:t>
            </a:r>
          </a:p>
          <a:p>
            <a:pPr>
              <a:lnSpc>
                <a:spcPct val="140000"/>
              </a:lnSpc>
            </a:pPr>
            <a:r>
              <a:rPr lang="en-US" altLang="zh-CN" sz="2800" kern="100" smtClean="0">
                <a:solidFill>
                  <a:srgbClr val="E36C0A"/>
                </a:solidFill>
                <a:latin typeface="ZBFH"/>
                <a:ea typeface="华文细黑"/>
                <a:cs typeface="Times New Roman"/>
              </a:rPr>
              <a:t>         </a:t>
            </a:r>
            <a:r>
              <a:rPr lang="en-US" altLang="zh-CN" sz="2800" kern="100" smtClean="0">
                <a:solidFill>
                  <a:srgbClr val="E36C0A"/>
                </a:solidFill>
                <a:latin typeface="Times New Roman"/>
                <a:ea typeface="华文细黑"/>
              </a:rPr>
              <a:t>H</a:t>
            </a:r>
            <a:r>
              <a:rPr lang="zh-CN" altLang="zh-CN" sz="2800" kern="100" baseline="30000" smtClean="0">
                <a:solidFill>
                  <a:srgbClr val="E36C0A"/>
                </a:solidFill>
                <a:latin typeface="Times New Roman"/>
                <a:ea typeface="华文细黑"/>
                <a:cs typeface="Times New Roman"/>
              </a:rPr>
              <a:t>＋</a:t>
            </a:r>
            <a:r>
              <a:rPr lang="zh-CN" altLang="zh-CN" sz="2800" kern="100" smtClean="0">
                <a:solidFill>
                  <a:srgbClr val="E36C0A"/>
                </a:solidFill>
                <a:latin typeface="Times New Roman"/>
                <a:ea typeface="华文细黑"/>
                <a:cs typeface="Times New Roman"/>
              </a:rPr>
              <a:t>＋</a:t>
            </a:r>
            <a:r>
              <a:rPr lang="en-US" altLang="zh-CN" sz="2800" kern="100" smtClean="0">
                <a:solidFill>
                  <a:srgbClr val="E36C0A"/>
                </a:solidFill>
                <a:latin typeface="Times New Roman"/>
                <a:ea typeface="华文细黑"/>
              </a:rPr>
              <a:t>          </a:t>
            </a:r>
            <a:r>
              <a:rPr lang="zh-CN" altLang="zh-CN" sz="2800" kern="100" smtClean="0">
                <a:solidFill>
                  <a:srgbClr val="E36C0A"/>
                </a:solidFill>
                <a:latin typeface="Times New Roman"/>
                <a:ea typeface="华文细黑"/>
                <a:cs typeface="Times New Roman"/>
              </a:rPr>
              <a:t>平衡</a:t>
            </a:r>
            <a:r>
              <a:rPr lang="zh-CN" altLang="zh-CN" sz="2800" kern="100">
                <a:solidFill>
                  <a:srgbClr val="E36C0A"/>
                </a:solidFill>
                <a:latin typeface="Times New Roman"/>
                <a:ea typeface="华文细黑"/>
                <a:cs typeface="Times New Roman"/>
              </a:rPr>
              <a:t>向左移动，放出</a:t>
            </a:r>
            <a:r>
              <a:rPr lang="en-US" altLang="zh-CN" sz="2800" kern="100">
                <a:solidFill>
                  <a:srgbClr val="E36C0A"/>
                </a:solidFill>
                <a:latin typeface="Times New Roman"/>
                <a:ea typeface="华文细黑"/>
              </a:rPr>
              <a:t>CO</a:t>
            </a:r>
            <a:r>
              <a:rPr lang="en-US" altLang="zh-CN" sz="2800" kern="100" baseline="-25000">
                <a:solidFill>
                  <a:srgbClr val="E36C0A"/>
                </a:solidFill>
                <a:latin typeface="Times New Roman"/>
                <a:ea typeface="华文细黑"/>
              </a:rPr>
              <a:t>2</a:t>
            </a:r>
            <a:r>
              <a:rPr lang="zh-CN" altLang="zh-CN" sz="2800" kern="100">
                <a:solidFill>
                  <a:srgbClr val="E36C0A"/>
                </a:solidFill>
                <a:latin typeface="Times New Roman"/>
                <a:ea typeface="华文细黑"/>
                <a:cs typeface="Times New Roman"/>
              </a:rPr>
              <a:t>，碳酸浓度保持不变</a:t>
            </a:r>
            <a:endParaRPr lang="zh-CN" altLang="en-US" sz="2800"/>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0559702" y="6649571"/>
            <a:ext cx="72717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4" name="圆角矩形 23">
            <a:hlinkClick r:id="rId23"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125436001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9" grpId="0"/>
      <p:bldP spid="9"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7"/>
          <p:cNvSpPr>
            <a:spLocks noChangeArrowheads="1"/>
          </p:cNvSpPr>
          <p:nvPr/>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7" name="矩形 6"/>
          <p:cNvSpPr/>
          <p:nvPr/>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8" name="标题 1"/>
          <p:cNvSpPr txBox="1">
            <a:spLocks/>
          </p:cNvSpPr>
          <p:nvPr/>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9" name="标题 1">
            <a:hlinkClick r:id="rId2"/>
          </p:cNvPr>
          <p:cNvSpPr txBox="1">
            <a:spLocks/>
          </p:cNvSpPr>
          <p:nvPr/>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4677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435">
                                          <p:stCondLst>
                                            <p:cond delay="0"/>
                                          </p:stCondLst>
                                        </p:cTn>
                                        <p:tgtEl>
                                          <p:spTgt spid="9"/>
                                        </p:tgtEl>
                                      </p:cBhvr>
                                    </p:animEffect>
                                    <p:anim calcmode="lin" valueType="num">
                                      <p:cBhvr>
                                        <p:cTn id="24"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29" dur="20">
                                          <p:stCondLst>
                                            <p:cond delay="487"/>
                                          </p:stCondLst>
                                        </p:cTn>
                                        <p:tgtEl>
                                          <p:spTgt spid="9"/>
                                        </p:tgtEl>
                                      </p:cBhvr>
                                      <p:to x="100000" y="60000"/>
                                    </p:animScale>
                                    <p:animScale>
                                      <p:cBhvr>
                                        <p:cTn id="30" dur="124" decel="50000">
                                          <p:stCondLst>
                                            <p:cond delay="507"/>
                                          </p:stCondLst>
                                        </p:cTn>
                                        <p:tgtEl>
                                          <p:spTgt spid="9"/>
                                        </p:tgtEl>
                                      </p:cBhvr>
                                      <p:to x="100000" y="100000"/>
                                    </p:animScale>
                                    <p:animScale>
                                      <p:cBhvr>
                                        <p:cTn id="31" dur="20">
                                          <p:stCondLst>
                                            <p:cond delay="984"/>
                                          </p:stCondLst>
                                        </p:cTn>
                                        <p:tgtEl>
                                          <p:spTgt spid="9"/>
                                        </p:tgtEl>
                                      </p:cBhvr>
                                      <p:to x="100000" y="80000"/>
                                    </p:animScale>
                                    <p:animScale>
                                      <p:cBhvr>
                                        <p:cTn id="32" dur="124" decel="50000">
                                          <p:stCondLst>
                                            <p:cond delay="1004"/>
                                          </p:stCondLst>
                                        </p:cTn>
                                        <p:tgtEl>
                                          <p:spTgt spid="9"/>
                                        </p:tgtEl>
                                      </p:cBhvr>
                                      <p:to x="100000" y="100000"/>
                                    </p:animScale>
                                    <p:animScale>
                                      <p:cBhvr>
                                        <p:cTn id="33" dur="20">
                                          <p:stCondLst>
                                            <p:cond delay="1231"/>
                                          </p:stCondLst>
                                        </p:cTn>
                                        <p:tgtEl>
                                          <p:spTgt spid="9"/>
                                        </p:tgtEl>
                                      </p:cBhvr>
                                      <p:to x="100000" y="90000"/>
                                    </p:animScale>
                                    <p:animScale>
                                      <p:cBhvr>
                                        <p:cTn id="34" dur="124" decel="50000">
                                          <p:stCondLst>
                                            <p:cond delay="1251"/>
                                          </p:stCondLst>
                                        </p:cTn>
                                        <p:tgtEl>
                                          <p:spTgt spid="9"/>
                                        </p:tgtEl>
                                      </p:cBhvr>
                                      <p:to x="100000" y="100000"/>
                                    </p:animScale>
                                    <p:animScale>
                                      <p:cBhvr>
                                        <p:cTn id="35" dur="20">
                                          <p:stCondLst>
                                            <p:cond delay="1356"/>
                                          </p:stCondLst>
                                        </p:cTn>
                                        <p:tgtEl>
                                          <p:spTgt spid="9"/>
                                        </p:tgtEl>
                                      </p:cBhvr>
                                      <p:to x="100000" y="95000"/>
                                    </p:animScale>
                                    <p:animScale>
                                      <p:cBhvr>
                                        <p:cTn id="36"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6900" y="1018346"/>
            <a:ext cx="11296938" cy="2505301"/>
          </a:xfrm>
          <a:prstGeom prst="rect">
            <a:avLst/>
          </a:prstGeom>
        </p:spPr>
        <p:txBody>
          <a:bodyPr>
            <a:spAutoFit/>
          </a:bodyPr>
          <a:lstStyle/>
          <a:p>
            <a:pPr algn="just">
              <a:lnSpc>
                <a:spcPct val="14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为探究纯碱溶液呈碱性是由</a:t>
            </a:r>
            <a:r>
              <a:rPr lang="en-US" altLang="zh-CN" sz="2800" kern="100" dirty="0" smtClean="0">
                <a:latin typeface="Times New Roman"/>
                <a:ea typeface="华文细黑"/>
                <a:cs typeface="Courier New"/>
              </a:rPr>
              <a:t>CO  </a:t>
            </a:r>
            <a:r>
              <a:rPr lang="zh-CN" altLang="zh-CN" sz="2800" kern="100" dirty="0" smtClean="0">
                <a:latin typeface="Times New Roman"/>
                <a:ea typeface="华文细黑"/>
                <a:cs typeface="Times New Roman"/>
              </a:rPr>
              <a:t>引起</a:t>
            </a:r>
            <a:r>
              <a:rPr lang="zh-CN" altLang="zh-CN" sz="2800" kern="100" dirty="0">
                <a:latin typeface="Times New Roman"/>
                <a:ea typeface="华文细黑"/>
                <a:cs typeface="Times New Roman"/>
              </a:rPr>
              <a:t>的，请你设计一个简单的实验方案：</a:t>
            </a:r>
            <a:r>
              <a:rPr lang="en-US" altLang="zh-CN" sz="2800" kern="100" dirty="0" smtClean="0">
                <a:latin typeface="Times New Roman"/>
                <a:ea typeface="华文细黑"/>
                <a:cs typeface="Courier New"/>
              </a:rPr>
              <a:t>__________________________________________________________</a:t>
            </a:r>
          </a:p>
          <a:p>
            <a:pPr algn="just">
              <a:lnSpc>
                <a:spcPct val="140000"/>
              </a:lnSpc>
              <a:spcAft>
                <a:spcPts val="0"/>
              </a:spcAft>
            </a:pPr>
            <a:r>
              <a:rPr lang="en-US" altLang="zh-CN" sz="2800" kern="100" dirty="0" smtClean="0">
                <a:latin typeface="Times New Roman"/>
                <a:ea typeface="华文细黑"/>
                <a:cs typeface="Courier New"/>
              </a:rPr>
              <a:t>_____________________________________________________________________________________</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151638360"/>
              </p:ext>
            </p:extLst>
          </p:nvPr>
        </p:nvGraphicFramePr>
        <p:xfrm>
          <a:off x="5698607" y="1060474"/>
          <a:ext cx="393633" cy="623252"/>
        </p:xfrm>
        <a:graphic>
          <a:graphicData uri="http://schemas.openxmlformats.org/presentationml/2006/ole">
            <mc:AlternateContent xmlns:mc="http://schemas.openxmlformats.org/markup-compatibility/2006">
              <mc:Choice xmlns:v="urn:schemas-microsoft-com:vml" Requires="v">
                <p:oleObj spid="_x0000_s153808" name="Equation" r:id="rId3" imgW="152280" imgH="241200" progId="Equation.DSMT4">
                  <p:embed/>
                </p:oleObj>
              </mc:Choice>
              <mc:Fallback>
                <p:oleObj name="Equation" r:id="rId3" imgW="152280" imgH="241200" progId="Equation.DSMT4">
                  <p:embed/>
                  <p:pic>
                    <p:nvPicPr>
                      <p:cNvPr id="0" name=""/>
                      <p:cNvPicPr/>
                      <p:nvPr/>
                    </p:nvPicPr>
                    <p:blipFill>
                      <a:blip r:embed="rId4"/>
                      <a:stretch>
                        <a:fillRect/>
                      </a:stretch>
                    </p:blipFill>
                    <p:spPr>
                      <a:xfrm>
                        <a:off x="5698607" y="1060474"/>
                        <a:ext cx="393633" cy="623252"/>
                      </a:xfrm>
                      <a:prstGeom prst="rect">
                        <a:avLst/>
                      </a:prstGeom>
                    </p:spPr>
                  </p:pic>
                </p:oleObj>
              </mc:Fallback>
            </mc:AlternateContent>
          </a:graphicData>
        </a:graphic>
      </p:graphicFrame>
      <p:sp>
        <p:nvSpPr>
          <p:cNvPr id="4" name="矩形 3"/>
          <p:cNvSpPr/>
          <p:nvPr/>
        </p:nvSpPr>
        <p:spPr>
          <a:xfrm>
            <a:off x="508747" y="1575360"/>
            <a:ext cx="11279283" cy="1902059"/>
          </a:xfrm>
          <a:prstGeom prst="rect">
            <a:avLst/>
          </a:prstGeom>
        </p:spPr>
        <p:txBody>
          <a:bodyPr>
            <a:spAutoFit/>
          </a:bodyPr>
          <a:lstStyle/>
          <a:p>
            <a:pPr>
              <a:lnSpc>
                <a:spcPct val="140000"/>
              </a:lnSpc>
            </a:pPr>
            <a:r>
              <a:rPr lang="en-US" altLang="zh-CN" sz="2800" kern="100" dirty="0" smtClean="0">
                <a:solidFill>
                  <a:srgbClr val="E36C0A"/>
                </a:solidFill>
                <a:latin typeface="Times New Roman"/>
                <a:ea typeface="华文细黑"/>
                <a:cs typeface="Times New Roman"/>
              </a:rPr>
              <a:t>        </a:t>
            </a:r>
            <a:r>
              <a:rPr lang="zh-CN" altLang="zh-CN" sz="2800" kern="100" dirty="0" smtClean="0">
                <a:solidFill>
                  <a:srgbClr val="E36C0A"/>
                </a:solidFill>
                <a:latin typeface="Times New Roman"/>
                <a:ea typeface="华文细黑"/>
                <a:cs typeface="Times New Roman"/>
              </a:rPr>
              <a:t>向</a:t>
            </a:r>
            <a:r>
              <a:rPr lang="zh-CN" altLang="zh-CN" sz="2800" kern="100" dirty="0">
                <a:solidFill>
                  <a:srgbClr val="E36C0A"/>
                </a:solidFill>
                <a:latin typeface="Times New Roman"/>
                <a:ea typeface="华文细黑"/>
                <a:cs typeface="Times New Roman"/>
              </a:rPr>
              <a:t>纯碱溶液中滴入酚酞溶液，溶液显红色；若再向该溶液中滴入过量氯化钙溶液，产生白色沉淀，且溶液的红色褪去。则可以说明纯碱溶液呈碱性是由</a:t>
            </a:r>
            <a:endParaRPr lang="zh-CN" altLang="en-US" sz="2800" dirty="0"/>
          </a:p>
        </p:txBody>
      </p:sp>
      <p:graphicFrame>
        <p:nvGraphicFramePr>
          <p:cNvPr id="5" name="对象 4"/>
          <p:cNvGraphicFramePr>
            <a:graphicFrameLocks noChangeAspect="1"/>
          </p:cNvGraphicFramePr>
          <p:nvPr>
            <p:extLst>
              <p:ext uri="{D42A27DB-BD31-4B8C-83A1-F6EECF244321}">
                <p14:modId xmlns:p14="http://schemas.microsoft.com/office/powerpoint/2010/main" val="3728004221"/>
              </p:ext>
            </p:extLst>
          </p:nvPr>
        </p:nvGraphicFramePr>
        <p:xfrm>
          <a:off x="2739876" y="2857018"/>
          <a:ext cx="2663825" cy="619125"/>
        </p:xfrm>
        <a:graphic>
          <a:graphicData uri="http://schemas.openxmlformats.org/presentationml/2006/ole">
            <mc:AlternateContent xmlns:mc="http://schemas.openxmlformats.org/markup-compatibility/2006">
              <mc:Choice xmlns:v="urn:schemas-microsoft-com:vml" Requires="v">
                <p:oleObj spid="_x0000_s153809" name="文档" r:id="rId6" imgW="2663696" imgH="619827" progId="Word.Document.12">
                  <p:embed/>
                </p:oleObj>
              </mc:Choice>
              <mc:Fallback>
                <p:oleObj name="文档" r:id="rId6" imgW="2663696" imgH="619827" progId="Word.Document.12">
                  <p:embed/>
                  <p:pic>
                    <p:nvPicPr>
                      <p:cNvPr id="0" name=""/>
                      <p:cNvPicPr/>
                      <p:nvPr/>
                    </p:nvPicPr>
                    <p:blipFill>
                      <a:blip r:embed="rId7"/>
                      <a:stretch>
                        <a:fillRect/>
                      </a:stretch>
                    </p:blipFill>
                    <p:spPr>
                      <a:xfrm>
                        <a:off x="2739876" y="2857018"/>
                        <a:ext cx="2663825" cy="619125"/>
                      </a:xfrm>
                      <a:prstGeom prst="rect">
                        <a:avLst/>
                      </a:prstGeom>
                    </p:spPr>
                  </p:pic>
                </p:oleObj>
              </mc:Fallback>
            </mc:AlternateContent>
          </a:graphicData>
        </a:graphic>
      </p:graphicFrame>
      <p:sp>
        <p:nvSpPr>
          <p:cNvPr id="7" name="矩形 6"/>
          <p:cNvSpPr/>
          <p:nvPr/>
        </p:nvSpPr>
        <p:spPr>
          <a:xfrm>
            <a:off x="486900" y="3471951"/>
            <a:ext cx="11296938" cy="1902059"/>
          </a:xfrm>
          <a:prstGeom prst="rect">
            <a:avLst/>
          </a:prstGeom>
        </p:spPr>
        <p:txBody>
          <a:bodyPr>
            <a:spAutoFit/>
          </a:bodyPr>
          <a:lstStyle/>
          <a:p>
            <a:pPr algn="just">
              <a:lnSpc>
                <a:spcPct val="140000"/>
              </a:lnSpc>
              <a:spcAft>
                <a:spcPts val="0"/>
              </a:spcAft>
            </a:pPr>
            <a:r>
              <a:rPr lang="en-US" altLang="zh-CN" sz="2800" kern="100" smtClean="0">
                <a:latin typeface="Times New Roman"/>
                <a:ea typeface="华文细黑"/>
                <a:cs typeface="Courier New"/>
              </a:rPr>
              <a:t>(</a:t>
            </a:r>
            <a:r>
              <a:rPr lang="en-US" altLang="zh-CN" sz="2800" kern="100">
                <a:latin typeface="Times New Roman"/>
                <a:ea typeface="华文细黑"/>
                <a:cs typeface="Courier New"/>
              </a:rPr>
              <a:t>3)</a:t>
            </a:r>
            <a:r>
              <a:rPr lang="zh-CN" altLang="zh-CN" sz="2800" kern="100">
                <a:latin typeface="Times New Roman"/>
                <a:ea typeface="华文细黑"/>
                <a:cs typeface="Times New Roman"/>
              </a:rPr>
              <a:t>为探究盐类水解是一个吸热过程，请用</a:t>
            </a:r>
            <a:r>
              <a:rPr lang="en-US" altLang="zh-CN" sz="2800" kern="100">
                <a:latin typeface="Times New Roman"/>
                <a:ea typeface="华文细黑"/>
                <a:cs typeface="Courier New"/>
              </a:rPr>
              <a:t>Na</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CO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溶液和其他必要试剂，设计一个简单的实验方案：</a:t>
            </a:r>
            <a:r>
              <a:rPr lang="en-US" altLang="zh-CN" sz="2800" kern="100" smtClean="0">
                <a:latin typeface="Times New Roman"/>
                <a:ea typeface="华文细黑"/>
                <a:cs typeface="Courier New"/>
              </a:rPr>
              <a:t>______________________________________</a:t>
            </a:r>
          </a:p>
          <a:p>
            <a:pPr algn="just">
              <a:lnSpc>
                <a:spcPct val="140000"/>
              </a:lnSpc>
              <a:spcAft>
                <a:spcPts val="0"/>
              </a:spcAft>
            </a:pPr>
            <a:r>
              <a:rPr lang="en-US" altLang="zh-CN" sz="2800" kern="100" smtClean="0">
                <a:latin typeface="Times New Roman"/>
                <a:ea typeface="华文细黑"/>
                <a:cs typeface="Courier New"/>
              </a:rPr>
              <a:t>__________________________________________________</a:t>
            </a:r>
            <a:r>
              <a:rPr lang="zh-CN" altLang="zh-CN" sz="2800" kern="100" smtClean="0">
                <a:latin typeface="Times New Roman"/>
                <a:ea typeface="华文细黑"/>
                <a:cs typeface="Times New Roman"/>
              </a:rPr>
              <a:t>。</a:t>
            </a:r>
            <a:endParaRPr lang="zh-CN" altLang="zh-CN" sz="1050" kern="100">
              <a:latin typeface="宋体"/>
              <a:cs typeface="Courier New"/>
            </a:endParaRPr>
          </a:p>
        </p:txBody>
      </p:sp>
      <p:sp>
        <p:nvSpPr>
          <p:cNvPr id="8" name="矩形 7"/>
          <p:cNvSpPr/>
          <p:nvPr/>
        </p:nvSpPr>
        <p:spPr>
          <a:xfrm>
            <a:off x="477489" y="4004582"/>
            <a:ext cx="11392074" cy="1298817"/>
          </a:xfrm>
          <a:prstGeom prst="rect">
            <a:avLst/>
          </a:prstGeom>
        </p:spPr>
        <p:txBody>
          <a:bodyPr>
            <a:spAutoFit/>
          </a:bodyPr>
          <a:lstStyle/>
          <a:p>
            <a:pPr>
              <a:lnSpc>
                <a:spcPct val="140000"/>
              </a:lnSpc>
            </a:pPr>
            <a:r>
              <a:rPr lang="en-US" altLang="zh-CN" sz="2800" kern="100" smtClean="0">
                <a:solidFill>
                  <a:srgbClr val="E36C0A"/>
                </a:solidFill>
                <a:latin typeface="Times New Roman"/>
                <a:ea typeface="华文细黑"/>
                <a:cs typeface="Times New Roman"/>
              </a:rPr>
              <a:t>                                                </a:t>
            </a:r>
            <a:r>
              <a:rPr lang="zh-CN" altLang="zh-CN" sz="2800" kern="100" smtClean="0">
                <a:solidFill>
                  <a:srgbClr val="E36C0A"/>
                </a:solidFill>
                <a:latin typeface="Times New Roman"/>
                <a:ea typeface="华文细黑"/>
                <a:cs typeface="Times New Roman"/>
              </a:rPr>
              <a:t>取</a:t>
            </a:r>
            <a:r>
              <a:rPr lang="en-US" altLang="zh-CN" sz="2800" kern="100">
                <a:solidFill>
                  <a:srgbClr val="E36C0A"/>
                </a:solidFill>
                <a:latin typeface="Times New Roman"/>
                <a:ea typeface="华文细黑"/>
              </a:rPr>
              <a:t>Na</a:t>
            </a:r>
            <a:r>
              <a:rPr lang="en-US" altLang="zh-CN" sz="2800" kern="100" baseline="-25000">
                <a:solidFill>
                  <a:srgbClr val="E36C0A"/>
                </a:solidFill>
                <a:latin typeface="Times New Roman"/>
                <a:ea typeface="华文细黑"/>
              </a:rPr>
              <a:t>2</a:t>
            </a:r>
            <a:r>
              <a:rPr lang="en-US" altLang="zh-CN" sz="2800" kern="100">
                <a:solidFill>
                  <a:srgbClr val="E36C0A"/>
                </a:solidFill>
                <a:latin typeface="Times New Roman"/>
                <a:ea typeface="华文细黑"/>
              </a:rPr>
              <a:t>CO</a:t>
            </a:r>
            <a:r>
              <a:rPr lang="en-US" altLang="zh-CN" sz="2800" kern="100" baseline="-25000">
                <a:solidFill>
                  <a:srgbClr val="E36C0A"/>
                </a:solidFill>
                <a:latin typeface="Times New Roman"/>
                <a:ea typeface="华文细黑"/>
              </a:rPr>
              <a:t>3</a:t>
            </a:r>
            <a:r>
              <a:rPr lang="zh-CN" altLang="zh-CN" sz="2800" kern="100">
                <a:solidFill>
                  <a:srgbClr val="E36C0A"/>
                </a:solidFill>
                <a:latin typeface="Times New Roman"/>
                <a:ea typeface="华文细黑"/>
                <a:cs typeface="Times New Roman"/>
              </a:rPr>
              <a:t>溶液，滴加酚酞溶液呈红色，然后分成两份，加热其中一份，若红色变深，则盐类水解吸热</a:t>
            </a:r>
            <a:endParaRPr lang="zh-CN" altLang="en-US" sz="2800"/>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20437727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4" grpId="0"/>
      <p:bldP spid="4" grpId="1"/>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91343" y="1039813"/>
            <a:ext cx="11388152" cy="1861767"/>
          </a:xfrm>
          <a:prstGeom prst="rect">
            <a:avLst/>
          </a:prstGeom>
        </p:spPr>
        <p:txBody>
          <a:bodyPr wrap="square" lIns="121898" tIns="60948" rIns="121898" bIns="60948">
            <a:spAutoFit/>
          </a:bodyPr>
          <a:lstStyle/>
          <a:p>
            <a:pPr algn="just">
              <a:lnSpc>
                <a:spcPct val="140000"/>
              </a:lnSpc>
              <a:spcAft>
                <a:spcPts val="0"/>
              </a:spcAft>
            </a:pPr>
            <a:r>
              <a:rPr lang="zh-CN" altLang="zh-CN" sz="2800" b="1" kern="100">
                <a:solidFill>
                  <a:srgbClr val="0000FF"/>
                </a:solidFill>
                <a:latin typeface="Times New Roman"/>
                <a:cs typeface="Times New Roman"/>
              </a:rPr>
              <a:t>题组一　规范书写盐类水解离子方程式</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1.</a:t>
            </a:r>
            <a:r>
              <a:rPr lang="zh-CN" altLang="zh-CN" sz="2800" kern="100">
                <a:latin typeface="Times New Roman"/>
                <a:ea typeface="华文细黑"/>
                <a:cs typeface="Times New Roman"/>
              </a:rPr>
              <a:t>按要求书写离子方程式</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(1)AlCl</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溶液呈酸性</a:t>
            </a:r>
            <a:endParaRPr lang="zh-CN" altLang="zh-CN" sz="1050" kern="10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340953354"/>
              </p:ext>
            </p:extLst>
          </p:nvPr>
        </p:nvGraphicFramePr>
        <p:xfrm>
          <a:off x="504825" y="2988221"/>
          <a:ext cx="8267700" cy="781050"/>
        </p:xfrm>
        <a:graphic>
          <a:graphicData uri="http://schemas.openxmlformats.org/presentationml/2006/ole">
            <mc:AlternateContent xmlns:mc="http://schemas.openxmlformats.org/markup-compatibility/2006">
              <mc:Choice xmlns:v="urn:schemas-microsoft-com:vml" Requires="v">
                <p:oleObj spid="_x0000_s9495" name="文档" r:id="rId4" imgW="8271793" imgH="782112" progId="Word.Document.12">
                  <p:embed/>
                </p:oleObj>
              </mc:Choice>
              <mc:Fallback>
                <p:oleObj name="文档" r:id="rId4" imgW="8271793" imgH="782112" progId="Word.Document.12">
                  <p:embed/>
                  <p:pic>
                    <p:nvPicPr>
                      <p:cNvPr id="0" name=""/>
                      <p:cNvPicPr/>
                      <p:nvPr/>
                    </p:nvPicPr>
                    <p:blipFill>
                      <a:blip r:embed="rId5"/>
                      <a:stretch>
                        <a:fillRect/>
                      </a:stretch>
                    </p:blipFill>
                    <p:spPr>
                      <a:xfrm>
                        <a:off x="504825" y="2988221"/>
                        <a:ext cx="8267700" cy="7810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588257585"/>
              </p:ext>
            </p:extLst>
          </p:nvPr>
        </p:nvGraphicFramePr>
        <p:xfrm>
          <a:off x="507157" y="4187974"/>
          <a:ext cx="8267700" cy="1428750"/>
        </p:xfrm>
        <a:graphic>
          <a:graphicData uri="http://schemas.openxmlformats.org/presentationml/2006/ole">
            <mc:AlternateContent xmlns:mc="http://schemas.openxmlformats.org/markup-compatibility/2006">
              <mc:Choice xmlns:v="urn:schemas-microsoft-com:vml" Requires="v">
                <p:oleObj spid="_x0000_s9496" name="文档" r:id="rId7" imgW="8271793" imgH="1431950" progId="Word.Document.12">
                  <p:embed/>
                </p:oleObj>
              </mc:Choice>
              <mc:Fallback>
                <p:oleObj name="文档" r:id="rId7" imgW="8271793" imgH="1431950" progId="Word.Document.12">
                  <p:embed/>
                  <p:pic>
                    <p:nvPicPr>
                      <p:cNvPr id="0" name=""/>
                      <p:cNvPicPr/>
                      <p:nvPr/>
                    </p:nvPicPr>
                    <p:blipFill>
                      <a:blip r:embed="rId8"/>
                      <a:stretch>
                        <a:fillRect/>
                      </a:stretch>
                    </p:blipFill>
                    <p:spPr>
                      <a:xfrm>
                        <a:off x="507157" y="4187974"/>
                        <a:ext cx="8267700" cy="1428750"/>
                      </a:xfrm>
                      <a:prstGeom prst="rect">
                        <a:avLst/>
                      </a:prstGeom>
                    </p:spPr>
                  </p:pic>
                </p:oleObj>
              </mc:Fallback>
            </mc:AlternateContent>
          </a:graphicData>
        </a:graphic>
      </p:graphicFrame>
      <p:sp>
        <p:nvSpPr>
          <p:cNvPr id="6" name="矩形 5"/>
          <p:cNvSpPr/>
          <p:nvPr/>
        </p:nvSpPr>
        <p:spPr>
          <a:xfrm>
            <a:off x="406574" y="3545121"/>
            <a:ext cx="3557384" cy="523220"/>
          </a:xfrm>
          <a:prstGeom prst="rect">
            <a:avLst/>
          </a:prstGeom>
        </p:spPr>
        <p:txBody>
          <a:bodyPr wrap="none">
            <a:spAutoFit/>
          </a:bodyPr>
          <a:lstStyle/>
          <a:p>
            <a:r>
              <a:rPr lang="en-US" altLang="zh-CN" sz="2800" kern="0" dirty="0">
                <a:latin typeface="Times New Roman"/>
                <a:ea typeface="华文细黑"/>
              </a:rPr>
              <a:t>(2)Na</a:t>
            </a:r>
            <a:r>
              <a:rPr lang="en-US" altLang="zh-CN" sz="2800" kern="0" baseline="-25000" dirty="0">
                <a:latin typeface="Times New Roman"/>
                <a:ea typeface="华文细黑"/>
              </a:rPr>
              <a:t>2</a:t>
            </a:r>
            <a:r>
              <a:rPr lang="en-US" altLang="zh-CN" sz="2800" kern="0" dirty="0">
                <a:latin typeface="Times New Roman"/>
                <a:ea typeface="华文细黑"/>
              </a:rPr>
              <a:t>CO</a:t>
            </a:r>
            <a:r>
              <a:rPr lang="en-US" altLang="zh-CN" sz="2800" kern="0" baseline="-25000" dirty="0">
                <a:latin typeface="Times New Roman"/>
                <a:ea typeface="华文细黑"/>
              </a:rPr>
              <a:t>3</a:t>
            </a:r>
            <a:r>
              <a:rPr lang="zh-CN" altLang="zh-CN" sz="2800" kern="0" dirty="0">
                <a:latin typeface="Times New Roman"/>
                <a:ea typeface="华文细黑"/>
                <a:cs typeface="Times New Roman"/>
              </a:rPr>
              <a:t>溶液呈碱性</a:t>
            </a:r>
            <a:endParaRPr lang="zh-CN" altLang="en-US" sz="2800" dirty="0"/>
          </a:p>
        </p:txBody>
      </p:sp>
      <p:sp>
        <p:nvSpPr>
          <p:cNvPr id="16" name="矩形 15"/>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7" name="组合 16"/>
          <p:cNvGrpSpPr/>
          <p:nvPr/>
        </p:nvGrpSpPr>
        <p:grpSpPr>
          <a:xfrm>
            <a:off x="1" y="-2"/>
            <a:ext cx="1836949" cy="634848"/>
            <a:chOff x="0" y="-2"/>
            <a:chExt cx="1377891" cy="634701"/>
          </a:xfrm>
          <a:solidFill>
            <a:srgbClr val="FFC000"/>
          </a:solidFill>
        </p:grpSpPr>
        <p:sp>
          <p:nvSpPr>
            <p:cNvPr id="18" name="矩形 1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9" name="直角三角形 1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20" name="矩形 19"/>
          <p:cNvSpPr/>
          <p:nvPr/>
        </p:nvSpPr>
        <p:spPr>
          <a:xfrm>
            <a:off x="1774726" y="36707"/>
            <a:ext cx="1826141" cy="584775"/>
          </a:xfrm>
          <a:prstGeom prst="rect">
            <a:avLst/>
          </a:prstGeom>
        </p:spPr>
        <p:txBody>
          <a:bodyPr wrap="none">
            <a:spAutoFit/>
          </a:bodyPr>
          <a:lstStyle/>
          <a:p>
            <a:pPr>
              <a:defRPr/>
            </a:pPr>
            <a:r>
              <a:rPr lang="zh-CN" altLang="en-US" sz="3200" b="1" dirty="0">
                <a:solidFill>
                  <a:schemeClr val="bg1"/>
                </a:solidFill>
                <a:latin typeface="+mj-ea"/>
                <a:ea typeface="+mj-ea"/>
              </a:rPr>
              <a:t>解题探究</a:t>
            </a:r>
          </a:p>
        </p:txBody>
      </p:sp>
      <p:sp>
        <p:nvSpPr>
          <p:cNvPr id="21"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22" name="Rectangle 21">
            <a:hlinkClick r:id="rId9" action="ppaction://hlinksldjump"/>
          </p:cNvPr>
          <p:cNvSpPr>
            <a:spLocks noChangeArrowheads="1"/>
          </p:cNvSpPr>
          <p:nvPr/>
        </p:nvSpPr>
        <p:spPr bwMode="auto">
          <a:xfrm>
            <a:off x="99528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3" name="Rectangle 21">
            <a:hlinkClick r:id="rId10" action="ppaction://hlinksldjump"/>
          </p:cNvPr>
          <p:cNvSpPr>
            <a:spLocks noChangeArrowheads="1"/>
          </p:cNvSpPr>
          <p:nvPr/>
        </p:nvSpPr>
        <p:spPr bwMode="auto">
          <a:xfrm>
            <a:off x="104550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11" action="ppaction://hlinksldjump"/>
          </p:cNvPr>
          <p:cNvSpPr>
            <a:spLocks noChangeArrowheads="1"/>
          </p:cNvSpPr>
          <p:nvPr/>
        </p:nvSpPr>
        <p:spPr bwMode="auto">
          <a:xfrm>
            <a:off x="109331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12" action="ppaction://hlinksldjump"/>
          </p:cNvPr>
          <p:cNvSpPr>
            <a:spLocks noChangeArrowheads="1"/>
          </p:cNvSpPr>
          <p:nvPr/>
        </p:nvSpPr>
        <p:spPr bwMode="auto">
          <a:xfrm>
            <a:off x="113869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矩形 2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9" name="圆角矩形 2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29"/>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5145" y="658164"/>
            <a:ext cx="11457851" cy="624530"/>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(3)NH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Cl</a:t>
            </a:r>
            <a:r>
              <a:rPr lang="zh-CN" altLang="zh-CN" sz="2800" kern="100">
                <a:latin typeface="Times New Roman"/>
                <a:ea typeface="华文细黑"/>
                <a:cs typeface="Times New Roman"/>
              </a:rPr>
              <a:t>溶于</a:t>
            </a:r>
            <a:r>
              <a:rPr lang="en-US" altLang="zh-CN" sz="2800" kern="100">
                <a:latin typeface="Times New Roman"/>
                <a:ea typeface="华文细黑"/>
                <a:cs typeface="Courier New"/>
              </a:rPr>
              <a:t>D</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O</a:t>
            </a:r>
            <a:r>
              <a:rPr lang="zh-CN" altLang="zh-CN" sz="2800" kern="100" smtClean="0">
                <a:latin typeface="Times New Roman"/>
                <a:ea typeface="华文细黑"/>
                <a:cs typeface="Times New Roman"/>
              </a:rPr>
              <a:t>中</a:t>
            </a:r>
            <a:endParaRPr lang="zh-CN" altLang="zh-CN" sz="1050" kern="10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321556618"/>
              </p:ext>
            </p:extLst>
          </p:nvPr>
        </p:nvGraphicFramePr>
        <p:xfrm>
          <a:off x="587290" y="1435274"/>
          <a:ext cx="8462962" cy="820738"/>
        </p:xfrm>
        <a:graphic>
          <a:graphicData uri="http://schemas.openxmlformats.org/presentationml/2006/ole">
            <mc:AlternateContent xmlns:mc="http://schemas.openxmlformats.org/markup-compatibility/2006">
              <mc:Choice xmlns:v="urn:schemas-microsoft-com:vml" Requires="v">
                <p:oleObj spid="_x0000_s158108" name="文档" r:id="rId4" imgW="8462169" imgH="821759" progId="Word.Document.12">
                  <p:embed/>
                </p:oleObj>
              </mc:Choice>
              <mc:Fallback>
                <p:oleObj name="文档" r:id="rId4" imgW="8462169" imgH="821759" progId="Word.Document.12">
                  <p:embed/>
                  <p:pic>
                    <p:nvPicPr>
                      <p:cNvPr id="0" name=""/>
                      <p:cNvPicPr/>
                      <p:nvPr/>
                    </p:nvPicPr>
                    <p:blipFill>
                      <a:blip r:embed="rId5"/>
                      <a:stretch>
                        <a:fillRect/>
                      </a:stretch>
                    </p:blipFill>
                    <p:spPr>
                      <a:xfrm>
                        <a:off x="587290" y="1435274"/>
                        <a:ext cx="8462962" cy="820738"/>
                      </a:xfrm>
                      <a:prstGeom prst="rect">
                        <a:avLst/>
                      </a:prstGeom>
                    </p:spPr>
                  </p:pic>
                </p:oleObj>
              </mc:Fallback>
            </mc:AlternateContent>
          </a:graphicData>
        </a:graphic>
      </p:graphicFrame>
      <p:sp>
        <p:nvSpPr>
          <p:cNvPr id="5" name="矩形 4"/>
          <p:cNvSpPr/>
          <p:nvPr/>
        </p:nvSpPr>
        <p:spPr>
          <a:xfrm>
            <a:off x="496232" y="1900389"/>
            <a:ext cx="5591595" cy="624530"/>
          </a:xfrm>
          <a:prstGeom prst="rect">
            <a:avLst/>
          </a:prstGeom>
        </p:spPr>
        <p:txBody>
          <a:bodyPr wrap="none">
            <a:spAutoFit/>
          </a:bodyPr>
          <a:lstStyle/>
          <a:p>
            <a:pPr algn="just">
              <a:lnSpc>
                <a:spcPct val="14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溶液混合</a:t>
            </a:r>
            <a:endParaRPr lang="zh-CN" altLang="zh-CN" sz="280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816738107"/>
              </p:ext>
            </p:extLst>
          </p:nvPr>
        </p:nvGraphicFramePr>
        <p:xfrm>
          <a:off x="630723" y="2674640"/>
          <a:ext cx="8382000" cy="800100"/>
        </p:xfrm>
        <a:graphic>
          <a:graphicData uri="http://schemas.openxmlformats.org/presentationml/2006/ole">
            <mc:AlternateContent xmlns:mc="http://schemas.openxmlformats.org/markup-compatibility/2006">
              <mc:Choice xmlns:v="urn:schemas-microsoft-com:vml" Requires="v">
                <p:oleObj spid="_x0000_s158109" name="文档" r:id="rId7" imgW="8386235" imgH="801215" progId="Word.Document.12">
                  <p:embed/>
                </p:oleObj>
              </mc:Choice>
              <mc:Fallback>
                <p:oleObj name="文档" r:id="rId7" imgW="8386235" imgH="801215" progId="Word.Document.12">
                  <p:embed/>
                  <p:pic>
                    <p:nvPicPr>
                      <p:cNvPr id="0" name=""/>
                      <p:cNvPicPr/>
                      <p:nvPr/>
                    </p:nvPicPr>
                    <p:blipFill>
                      <a:blip r:embed="rId8"/>
                      <a:stretch>
                        <a:fillRect/>
                      </a:stretch>
                    </p:blipFill>
                    <p:spPr>
                      <a:xfrm>
                        <a:off x="630723" y="2674640"/>
                        <a:ext cx="8382000" cy="800100"/>
                      </a:xfrm>
                      <a:prstGeom prst="rect">
                        <a:avLst/>
                      </a:prstGeom>
                    </p:spPr>
                  </p:pic>
                </p:oleObj>
              </mc:Fallback>
            </mc:AlternateContent>
          </a:graphicData>
        </a:graphic>
      </p:graphicFrame>
      <p:sp>
        <p:nvSpPr>
          <p:cNvPr id="8" name="矩形 7"/>
          <p:cNvSpPr/>
          <p:nvPr/>
        </p:nvSpPr>
        <p:spPr>
          <a:xfrm>
            <a:off x="539665" y="3153941"/>
            <a:ext cx="4357283" cy="624530"/>
          </a:xfrm>
          <a:prstGeom prst="rect">
            <a:avLst/>
          </a:prstGeom>
        </p:spPr>
        <p:txBody>
          <a:bodyPr wrap="none">
            <a:spAutoFit/>
          </a:bodyPr>
          <a:lstStyle/>
          <a:p>
            <a:pPr algn="just">
              <a:lnSpc>
                <a:spcPct val="140000"/>
              </a:lnSpc>
              <a:spcAft>
                <a:spcPts val="0"/>
              </a:spcAft>
            </a:pPr>
            <a:r>
              <a:rPr lang="en-US" altLang="zh-CN" sz="2800" kern="100">
                <a:latin typeface="Times New Roman"/>
                <a:ea typeface="华文细黑"/>
                <a:cs typeface="Courier New"/>
              </a:rPr>
              <a:t>(5)</a:t>
            </a:r>
            <a:r>
              <a:rPr lang="zh-CN" altLang="zh-CN" sz="2800" kern="100">
                <a:latin typeface="Times New Roman"/>
                <a:ea typeface="华文细黑"/>
                <a:cs typeface="Times New Roman"/>
              </a:rPr>
              <a:t>实验室制备</a:t>
            </a:r>
            <a:r>
              <a:rPr lang="en-US" altLang="zh-CN" sz="2800" kern="100">
                <a:latin typeface="Times New Roman"/>
                <a:ea typeface="华文细黑"/>
                <a:cs typeface="Courier New"/>
              </a:rPr>
              <a:t>Fe(OH)</a:t>
            </a:r>
            <a:r>
              <a:rPr lang="en-US" altLang="zh-CN" sz="2800" kern="100" baseline="-25000">
                <a:latin typeface="Times New Roman"/>
                <a:ea typeface="华文细黑"/>
                <a:cs typeface="Courier New"/>
              </a:rPr>
              <a:t>3</a:t>
            </a:r>
            <a:r>
              <a:rPr lang="zh-CN" altLang="zh-CN" sz="2800" kern="100" smtClean="0">
                <a:latin typeface="Times New Roman"/>
                <a:ea typeface="华文细黑"/>
                <a:cs typeface="Times New Roman"/>
              </a:rPr>
              <a:t>胶体</a:t>
            </a:r>
            <a:endParaRPr lang="zh-CN" altLang="zh-CN" sz="1050" kern="100">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131857305"/>
              </p:ext>
            </p:extLst>
          </p:nvPr>
        </p:nvGraphicFramePr>
        <p:xfrm>
          <a:off x="642108" y="3830588"/>
          <a:ext cx="8382000" cy="904875"/>
        </p:xfrm>
        <a:graphic>
          <a:graphicData uri="http://schemas.openxmlformats.org/presentationml/2006/ole">
            <mc:AlternateContent xmlns:mc="http://schemas.openxmlformats.org/markup-compatibility/2006">
              <mc:Choice xmlns:v="urn:schemas-microsoft-com:vml" Requires="v">
                <p:oleObj spid="_x0000_s158110" name="文档" r:id="rId10" imgW="8386235" imgH="907539" progId="Word.Document.12">
                  <p:embed/>
                </p:oleObj>
              </mc:Choice>
              <mc:Fallback>
                <p:oleObj name="文档" r:id="rId10" imgW="8386235" imgH="907539" progId="Word.Document.12">
                  <p:embed/>
                  <p:pic>
                    <p:nvPicPr>
                      <p:cNvPr id="0" name=""/>
                      <p:cNvPicPr/>
                      <p:nvPr/>
                    </p:nvPicPr>
                    <p:blipFill>
                      <a:blip r:embed="rId11"/>
                      <a:stretch>
                        <a:fillRect/>
                      </a:stretch>
                    </p:blipFill>
                    <p:spPr>
                      <a:xfrm>
                        <a:off x="642108" y="3830588"/>
                        <a:ext cx="8382000" cy="904875"/>
                      </a:xfrm>
                      <a:prstGeom prst="rect">
                        <a:avLst/>
                      </a:prstGeom>
                    </p:spPr>
                  </p:pic>
                </p:oleObj>
              </mc:Fallback>
            </mc:AlternateContent>
          </a:graphicData>
        </a:graphic>
      </p:graphicFrame>
      <p:sp>
        <p:nvSpPr>
          <p:cNvPr id="10" name="矩形 9"/>
          <p:cNvSpPr/>
          <p:nvPr/>
        </p:nvSpPr>
        <p:spPr>
          <a:xfrm>
            <a:off x="553382" y="4555160"/>
            <a:ext cx="4355680" cy="624530"/>
          </a:xfrm>
          <a:prstGeom prst="rect">
            <a:avLst/>
          </a:prstGeom>
        </p:spPr>
        <p:txBody>
          <a:bodyPr wrap="none">
            <a:spAutoFit/>
          </a:bodyPr>
          <a:lstStyle/>
          <a:p>
            <a:pPr algn="just">
              <a:lnSpc>
                <a:spcPct val="140000"/>
              </a:lnSpc>
              <a:spcAft>
                <a:spcPts val="0"/>
              </a:spcAft>
            </a:pPr>
            <a:r>
              <a:rPr lang="en-US" altLang="zh-CN" sz="2800" kern="100">
                <a:latin typeface="Times New Roman"/>
                <a:ea typeface="华文细黑"/>
                <a:cs typeface="Courier New"/>
              </a:rPr>
              <a:t>(6)NaHS</a:t>
            </a:r>
            <a:r>
              <a:rPr lang="zh-CN" altLang="zh-CN" sz="2800" kern="100">
                <a:latin typeface="Times New Roman"/>
                <a:ea typeface="华文细黑"/>
                <a:cs typeface="Times New Roman"/>
              </a:rPr>
              <a:t>溶液呈碱性的原因</a:t>
            </a:r>
            <a:endParaRPr lang="zh-CN" altLang="zh-CN" sz="2800" kern="100">
              <a:effectLst/>
              <a:latin typeface="宋体"/>
              <a:cs typeface="Courier New"/>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019588816"/>
              </p:ext>
            </p:extLst>
          </p:nvPr>
        </p:nvGraphicFramePr>
        <p:xfrm>
          <a:off x="702731" y="5333231"/>
          <a:ext cx="8382000" cy="904875"/>
        </p:xfrm>
        <a:graphic>
          <a:graphicData uri="http://schemas.openxmlformats.org/presentationml/2006/ole">
            <mc:AlternateContent xmlns:mc="http://schemas.openxmlformats.org/markup-compatibility/2006">
              <mc:Choice xmlns:v="urn:schemas-microsoft-com:vml" Requires="v">
                <p:oleObj spid="_x0000_s158111" name="文档" r:id="rId13" imgW="8386235" imgH="908980" progId="Word.Document.12">
                  <p:embed/>
                </p:oleObj>
              </mc:Choice>
              <mc:Fallback>
                <p:oleObj name="文档" r:id="rId13" imgW="8386235" imgH="908980" progId="Word.Document.12">
                  <p:embed/>
                  <p:pic>
                    <p:nvPicPr>
                      <p:cNvPr id="0" name=""/>
                      <p:cNvPicPr/>
                      <p:nvPr/>
                    </p:nvPicPr>
                    <p:blipFill>
                      <a:blip r:embed="rId14"/>
                      <a:stretch>
                        <a:fillRect/>
                      </a:stretch>
                    </p:blipFill>
                    <p:spPr>
                      <a:xfrm>
                        <a:off x="702731" y="5333231"/>
                        <a:ext cx="8382000" cy="904875"/>
                      </a:xfrm>
                      <a:prstGeom prst="rect">
                        <a:avLst/>
                      </a:prstGeom>
                    </p:spPr>
                  </p:pic>
                </p:oleObj>
              </mc:Fallback>
            </mc:AlternateContent>
          </a:graphicData>
        </a:graphic>
      </p:graphicFrame>
      <p:sp>
        <p:nvSpPr>
          <p:cNvPr id="11" name="Rectangle 21">
            <a:hlinkClick r:id="rId15" action="ppaction://hlinksldjump"/>
          </p:cNvPr>
          <p:cNvSpPr>
            <a:spLocks noChangeArrowheads="1"/>
          </p:cNvSpPr>
          <p:nvPr/>
        </p:nvSpPr>
        <p:spPr bwMode="auto">
          <a:xfrm>
            <a:off x="99528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16" action="ppaction://hlinksldjump"/>
          </p:cNvPr>
          <p:cNvSpPr>
            <a:spLocks noChangeArrowheads="1"/>
          </p:cNvSpPr>
          <p:nvPr/>
        </p:nvSpPr>
        <p:spPr bwMode="auto">
          <a:xfrm>
            <a:off x="104550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17" action="ppaction://hlinksldjump"/>
          </p:cNvPr>
          <p:cNvSpPr>
            <a:spLocks noChangeArrowheads="1"/>
          </p:cNvSpPr>
          <p:nvPr/>
        </p:nvSpPr>
        <p:spPr bwMode="auto">
          <a:xfrm>
            <a:off x="109331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18" action="ppaction://hlinksldjump"/>
          </p:cNvPr>
          <p:cNvSpPr>
            <a:spLocks noChangeArrowheads="1"/>
          </p:cNvSpPr>
          <p:nvPr/>
        </p:nvSpPr>
        <p:spPr bwMode="auto">
          <a:xfrm>
            <a:off x="113869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2376692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6161" y="1136940"/>
            <a:ext cx="11388152" cy="3742539"/>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对于易溶于水的正盐</a:t>
            </a:r>
            <a:r>
              <a:rPr lang="en-US" altLang="zh-CN" sz="2800" kern="100" dirty="0" err="1">
                <a:latin typeface="Times New Roman"/>
                <a:ea typeface="华文细黑"/>
                <a:cs typeface="Courier New"/>
              </a:rPr>
              <a:t>M</a:t>
            </a:r>
            <a:r>
              <a:rPr lang="en-US" altLang="zh-CN" sz="2800" i="1" kern="100" baseline="-25000" dirty="0" err="1">
                <a:latin typeface="Times New Roman"/>
                <a:ea typeface="华文细黑"/>
                <a:cs typeface="Courier New"/>
              </a:rPr>
              <a:t>n</a:t>
            </a:r>
            <a:r>
              <a:rPr lang="en-US" altLang="zh-CN" sz="2800" kern="100" dirty="0" err="1">
                <a:latin typeface="Times New Roman"/>
                <a:ea typeface="华文细黑"/>
                <a:cs typeface="Courier New"/>
              </a:rPr>
              <a:t>R</a:t>
            </a:r>
            <a:r>
              <a:rPr lang="en-US" altLang="zh-CN" sz="2800" i="1" kern="100" baseline="-25000" dirty="0" err="1">
                <a:latin typeface="Times New Roman"/>
                <a:ea typeface="华文细黑"/>
                <a:cs typeface="Courier New"/>
              </a:rPr>
              <a:t>m</a:t>
            </a:r>
            <a:r>
              <a:rPr lang="zh-CN" altLang="zh-CN" sz="2800" kern="100" dirty="0">
                <a:latin typeface="Times New Roman"/>
                <a:ea typeface="华文细黑"/>
                <a:cs typeface="Times New Roman"/>
              </a:rPr>
              <a:t>溶液，若</a:t>
            </a:r>
            <a:r>
              <a:rPr lang="en-US" altLang="zh-CN" sz="2800" kern="100" dirty="0">
                <a:latin typeface="Times New Roman"/>
                <a:ea typeface="华文细黑"/>
                <a:cs typeface="Courier New"/>
              </a:rPr>
              <a:t>pH&gt;7</a:t>
            </a:r>
            <a:r>
              <a:rPr lang="zh-CN" altLang="zh-CN" sz="2800" kern="100" dirty="0">
                <a:latin typeface="Times New Roman"/>
                <a:ea typeface="华文细黑"/>
                <a:cs typeface="Times New Roman"/>
              </a:rPr>
              <a:t>，其原因是</a:t>
            </a:r>
            <a:r>
              <a:rPr lang="en-US" altLang="zh-CN" sz="2800" kern="100" dirty="0" smtClean="0">
                <a:latin typeface="Times New Roman"/>
                <a:ea typeface="华文细黑"/>
                <a:cs typeface="Courier New"/>
              </a:rPr>
              <a:t>______________</a:t>
            </a:r>
          </a:p>
          <a:p>
            <a:pPr algn="just">
              <a:lnSpc>
                <a:spcPct val="140000"/>
              </a:lnSpc>
              <a:spcAft>
                <a:spcPts val="0"/>
              </a:spcAft>
            </a:pPr>
            <a:r>
              <a:rPr lang="en-US" altLang="zh-CN" sz="2800" kern="100" dirty="0" smtClean="0">
                <a:latin typeface="Times New Roman"/>
                <a:ea typeface="华文细黑"/>
                <a:cs typeface="Courier New"/>
              </a:rPr>
              <a:t>______________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pH&lt;7</a:t>
            </a:r>
            <a:r>
              <a:rPr lang="zh-CN" altLang="zh-CN" sz="2800" kern="100" dirty="0">
                <a:latin typeface="Times New Roman"/>
                <a:ea typeface="华文细黑"/>
                <a:cs typeface="Times New Roman"/>
              </a:rPr>
              <a:t>，其原因是</a:t>
            </a:r>
            <a:r>
              <a:rPr lang="en-US" altLang="zh-CN" sz="2800" kern="100" dirty="0" smtClean="0">
                <a:latin typeface="Times New Roman"/>
                <a:ea typeface="华文细黑"/>
                <a:cs typeface="Courier New"/>
              </a:rPr>
              <a:t>___________________________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用离子方程式说明</a:t>
            </a:r>
            <a:r>
              <a:rPr lang="en-US" altLang="zh-CN" sz="2800" kern="100" dirty="0" smtClean="0">
                <a:latin typeface="Times New Roman"/>
                <a:ea typeface="华文细黑"/>
                <a:cs typeface="Courier New"/>
              </a:rPr>
              <a:t>)</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大于</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是由于酸根离子水解呈碱性，</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小于</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是由于弱碱阳离子水解呈酸性</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731036463"/>
              </p:ext>
            </p:extLst>
          </p:nvPr>
        </p:nvGraphicFramePr>
        <p:xfrm>
          <a:off x="10678690" y="1271431"/>
          <a:ext cx="730250" cy="658813"/>
        </p:xfrm>
        <a:graphic>
          <a:graphicData uri="http://schemas.openxmlformats.org/presentationml/2006/ole">
            <mc:AlternateContent xmlns:mc="http://schemas.openxmlformats.org/markup-compatibility/2006">
              <mc:Choice xmlns:v="urn:schemas-microsoft-com:vml" Requires="v">
                <p:oleObj spid="_x0000_s158924" name="文档" r:id="rId4" imgW="730618" imgH="658048" progId="Word.Document.12">
                  <p:embed/>
                </p:oleObj>
              </mc:Choice>
              <mc:Fallback>
                <p:oleObj name="文档" r:id="rId4" imgW="730618" imgH="658048" progId="Word.Document.12">
                  <p:embed/>
                  <p:pic>
                    <p:nvPicPr>
                      <p:cNvPr id="0" name=""/>
                      <p:cNvPicPr/>
                      <p:nvPr/>
                    </p:nvPicPr>
                    <p:blipFill>
                      <a:blip r:embed="rId5"/>
                      <a:stretch>
                        <a:fillRect/>
                      </a:stretch>
                    </p:blipFill>
                    <p:spPr>
                      <a:xfrm>
                        <a:off x="10678690" y="1271431"/>
                        <a:ext cx="730250" cy="658813"/>
                      </a:xfrm>
                      <a:prstGeom prst="rect">
                        <a:avLst/>
                      </a:prstGeom>
                    </p:spPr>
                  </p:pic>
                </p:oleObj>
              </mc:Fallback>
            </mc:AlternateContent>
          </a:graphicData>
        </a:graphic>
      </p:graphicFrame>
      <p:sp>
        <p:nvSpPr>
          <p:cNvPr id="4" name="矩形 3"/>
          <p:cNvSpPr/>
          <p:nvPr/>
        </p:nvSpPr>
        <p:spPr>
          <a:xfrm>
            <a:off x="8932093" y="1097999"/>
            <a:ext cx="2499402" cy="695575"/>
          </a:xfrm>
          <a:prstGeom prst="rect">
            <a:avLst/>
          </a:prstGeom>
        </p:spPr>
        <p:txBody>
          <a:bodyPr wrap="none">
            <a:spAutoFit/>
          </a:bodyPr>
          <a:lstStyle/>
          <a:p>
            <a:pPr algn="just">
              <a:lnSpc>
                <a:spcPct val="140000"/>
              </a:lnSpc>
              <a:spcAft>
                <a:spcPts val="0"/>
              </a:spcAft>
            </a:pPr>
            <a:r>
              <a:rPr lang="en-US" altLang="zh-CN" sz="2800" kern="100">
                <a:solidFill>
                  <a:srgbClr val="E36C0A"/>
                </a:solidFill>
                <a:latin typeface="Times New Roman"/>
                <a:ea typeface="华文细黑"/>
                <a:cs typeface="Courier New"/>
              </a:rPr>
              <a:t>R</a:t>
            </a:r>
            <a:r>
              <a:rPr lang="en-US" altLang="zh-CN" sz="2800" i="1" kern="100" baseline="30000">
                <a:solidFill>
                  <a:srgbClr val="E36C0A"/>
                </a:solidFill>
                <a:latin typeface="Times New Roman"/>
                <a:ea typeface="华文细黑"/>
                <a:cs typeface="Courier New"/>
              </a:rPr>
              <a:t>n</a:t>
            </a:r>
            <a:r>
              <a:rPr lang="zh-CN" altLang="zh-CN" sz="2800" kern="100" baseline="30000">
                <a:solidFill>
                  <a:srgbClr val="E36C0A"/>
                </a:solidFill>
                <a:latin typeface="Times New Roman"/>
                <a:ea typeface="华文细黑"/>
                <a:cs typeface="Times New Roman"/>
              </a:rPr>
              <a:t>－</a:t>
            </a:r>
            <a:r>
              <a:rPr lang="zh-CN" altLang="zh-CN" sz="2800" kern="100">
                <a:solidFill>
                  <a:srgbClr val="E36C0A"/>
                </a:solidFill>
                <a:latin typeface="Times New Roman"/>
                <a:ea typeface="华文细黑"/>
                <a:cs typeface="Times New Roman"/>
              </a:rPr>
              <a:t>＋</a:t>
            </a:r>
            <a:r>
              <a:rPr lang="en-US" altLang="zh-CN" sz="2800" kern="100">
                <a:solidFill>
                  <a:srgbClr val="E36C0A"/>
                </a:solidFill>
                <a:latin typeface="Times New Roman"/>
                <a:ea typeface="华文细黑"/>
                <a:cs typeface="Courier New"/>
              </a:rPr>
              <a:t>H</a:t>
            </a:r>
            <a:r>
              <a:rPr lang="en-US" altLang="zh-CN" sz="2800" kern="100" baseline="-25000">
                <a:solidFill>
                  <a:srgbClr val="E36C0A"/>
                </a:solidFill>
                <a:latin typeface="Times New Roman"/>
                <a:ea typeface="华文细黑"/>
                <a:cs typeface="Courier New"/>
              </a:rPr>
              <a:t>2</a:t>
            </a:r>
            <a:r>
              <a:rPr lang="en-US" altLang="zh-CN" sz="2800" kern="100">
                <a:solidFill>
                  <a:srgbClr val="E36C0A"/>
                </a:solidFill>
                <a:latin typeface="Times New Roman"/>
                <a:ea typeface="华文细黑"/>
                <a:cs typeface="Courier New"/>
              </a:rPr>
              <a:t>O</a:t>
            </a:r>
            <a:r>
              <a:rPr lang="en-US" altLang="zh-CN" sz="2800" kern="100" smtClean="0">
                <a:solidFill>
                  <a:srgbClr val="E36C0A"/>
                </a:solidFill>
                <a:latin typeface="ZBFH"/>
                <a:ea typeface="华文细黑"/>
                <a:cs typeface="Times New Roman"/>
              </a:rPr>
              <a:t></a:t>
            </a:r>
            <a:endParaRPr lang="zh-CN" altLang="zh-CN" sz="2800" kern="100">
              <a:effectLst/>
              <a:latin typeface="宋体"/>
              <a:cs typeface="Courier New"/>
            </a:endParaRPr>
          </a:p>
        </p:txBody>
      </p:sp>
      <p:sp>
        <p:nvSpPr>
          <p:cNvPr id="7" name="矩形 6"/>
          <p:cNvSpPr/>
          <p:nvPr/>
        </p:nvSpPr>
        <p:spPr>
          <a:xfrm>
            <a:off x="425624" y="1737387"/>
            <a:ext cx="2678938" cy="695575"/>
          </a:xfrm>
          <a:prstGeom prst="rect">
            <a:avLst/>
          </a:prstGeom>
        </p:spPr>
        <p:txBody>
          <a:bodyPr wrap="none">
            <a:spAutoFit/>
          </a:bodyPr>
          <a:lstStyle/>
          <a:p>
            <a:pPr lvl="0" algn="just">
              <a:lnSpc>
                <a:spcPct val="140000"/>
              </a:lnSpc>
            </a:pPr>
            <a:r>
              <a:rPr lang="en-US" altLang="zh-CN" sz="2800" kern="100">
                <a:solidFill>
                  <a:srgbClr val="E36C0A"/>
                </a:solidFill>
                <a:latin typeface="Times New Roman"/>
                <a:ea typeface="华文细黑"/>
                <a:cs typeface="Courier New"/>
              </a:rPr>
              <a:t>HR</a:t>
            </a:r>
            <a:r>
              <a:rPr lang="en-US" altLang="zh-CN" sz="2800" kern="100" baseline="30000">
                <a:solidFill>
                  <a:srgbClr val="E36C0A"/>
                </a:solidFill>
                <a:latin typeface="Times New Roman"/>
                <a:ea typeface="华文细黑"/>
                <a:cs typeface="Courier New"/>
              </a:rPr>
              <a:t>(</a:t>
            </a:r>
            <a:r>
              <a:rPr lang="en-US" altLang="zh-CN" sz="2800" i="1" kern="100" baseline="30000">
                <a:solidFill>
                  <a:srgbClr val="E36C0A"/>
                </a:solidFill>
                <a:latin typeface="Times New Roman"/>
                <a:ea typeface="华文细黑"/>
                <a:cs typeface="Courier New"/>
              </a:rPr>
              <a:t>n</a:t>
            </a:r>
            <a:r>
              <a:rPr lang="zh-CN" altLang="zh-CN" sz="2800" kern="100" baseline="30000">
                <a:solidFill>
                  <a:srgbClr val="E36C0A"/>
                </a:solidFill>
                <a:latin typeface="Times New Roman"/>
                <a:ea typeface="华文细黑"/>
                <a:cs typeface="Times New Roman"/>
              </a:rPr>
              <a:t>－</a:t>
            </a:r>
            <a:r>
              <a:rPr lang="en-US" altLang="zh-CN" sz="2800" kern="100" baseline="30000">
                <a:solidFill>
                  <a:srgbClr val="E36C0A"/>
                </a:solidFill>
                <a:latin typeface="Times New Roman"/>
                <a:ea typeface="华文细黑"/>
                <a:cs typeface="Courier New"/>
              </a:rPr>
              <a:t>1)</a:t>
            </a:r>
            <a:r>
              <a:rPr lang="zh-CN" altLang="zh-CN" sz="2800" kern="100" baseline="30000">
                <a:solidFill>
                  <a:srgbClr val="E36C0A"/>
                </a:solidFill>
                <a:latin typeface="Times New Roman"/>
                <a:ea typeface="华文细黑"/>
                <a:cs typeface="Times New Roman"/>
              </a:rPr>
              <a:t>－</a:t>
            </a:r>
            <a:r>
              <a:rPr lang="zh-CN" altLang="zh-CN" sz="2800" kern="100">
                <a:solidFill>
                  <a:srgbClr val="E36C0A"/>
                </a:solidFill>
                <a:latin typeface="Times New Roman"/>
                <a:ea typeface="华文细黑"/>
                <a:cs typeface="Times New Roman"/>
              </a:rPr>
              <a:t>＋</a:t>
            </a:r>
            <a:r>
              <a:rPr lang="en-US" altLang="zh-CN" sz="2800" kern="100">
                <a:solidFill>
                  <a:srgbClr val="E36C0A"/>
                </a:solidFill>
                <a:latin typeface="Times New Roman"/>
                <a:ea typeface="华文细黑"/>
                <a:cs typeface="Courier New"/>
              </a:rPr>
              <a:t>OH</a:t>
            </a:r>
            <a:r>
              <a:rPr lang="zh-CN" altLang="zh-CN" sz="2800" kern="100" baseline="30000">
                <a:solidFill>
                  <a:srgbClr val="E36C0A"/>
                </a:solidFill>
                <a:latin typeface="Times New Roman"/>
                <a:ea typeface="华文细黑"/>
                <a:cs typeface="Times New Roman"/>
              </a:rPr>
              <a:t>－</a:t>
            </a:r>
            <a:endParaRPr lang="zh-CN" altLang="zh-CN" sz="2800" kern="100">
              <a:solidFill>
                <a:prstClr val="black"/>
              </a:solidFill>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606394074"/>
              </p:ext>
            </p:extLst>
          </p:nvPr>
        </p:nvGraphicFramePr>
        <p:xfrm>
          <a:off x="3455293" y="2384243"/>
          <a:ext cx="5073650" cy="658813"/>
        </p:xfrm>
        <a:graphic>
          <a:graphicData uri="http://schemas.openxmlformats.org/presentationml/2006/ole">
            <mc:AlternateContent xmlns:mc="http://schemas.openxmlformats.org/markup-compatibility/2006">
              <mc:Choice xmlns:v="urn:schemas-microsoft-com:vml" Requires="v">
                <p:oleObj spid="_x0000_s158925" name="文档" r:id="rId7" imgW="5072936" imgH="658048" progId="Word.Document.12">
                  <p:embed/>
                </p:oleObj>
              </mc:Choice>
              <mc:Fallback>
                <p:oleObj name="文档" r:id="rId7" imgW="5072936" imgH="658048" progId="Word.Document.12">
                  <p:embed/>
                  <p:pic>
                    <p:nvPicPr>
                      <p:cNvPr id="0" name=""/>
                      <p:cNvPicPr/>
                      <p:nvPr/>
                    </p:nvPicPr>
                    <p:blipFill>
                      <a:blip r:embed="rId8"/>
                      <a:stretch>
                        <a:fillRect/>
                      </a:stretch>
                    </p:blipFill>
                    <p:spPr>
                      <a:xfrm>
                        <a:off x="3455293" y="2384243"/>
                        <a:ext cx="5073650" cy="658813"/>
                      </a:xfrm>
                      <a:prstGeom prst="rect">
                        <a:avLst/>
                      </a:prstGeom>
                    </p:spPr>
                  </p:pic>
                </p:oleObj>
              </mc:Fallback>
            </mc:AlternateContent>
          </a:graphicData>
        </a:graphic>
      </p:graphicFrame>
      <p:sp>
        <p:nvSpPr>
          <p:cNvPr id="9" name="Rectangle 21">
            <a:hlinkClick r:id="rId9" action="ppaction://hlinksldjump"/>
          </p:cNvPr>
          <p:cNvSpPr>
            <a:spLocks noChangeArrowheads="1"/>
          </p:cNvSpPr>
          <p:nvPr/>
        </p:nvSpPr>
        <p:spPr bwMode="auto">
          <a:xfrm>
            <a:off x="99528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10" action="ppaction://hlinksldjump"/>
          </p:cNvPr>
          <p:cNvSpPr>
            <a:spLocks noChangeArrowheads="1"/>
          </p:cNvSpPr>
          <p:nvPr/>
        </p:nvSpPr>
        <p:spPr bwMode="auto">
          <a:xfrm>
            <a:off x="104550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1" action="ppaction://hlinksldjump"/>
          </p:cNvPr>
          <p:cNvSpPr>
            <a:spLocks noChangeArrowheads="1"/>
          </p:cNvSpPr>
          <p:nvPr/>
        </p:nvSpPr>
        <p:spPr bwMode="auto">
          <a:xfrm>
            <a:off x="109331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12" action="ppaction://hlinksldjump"/>
          </p:cNvPr>
          <p:cNvSpPr>
            <a:spLocks noChangeArrowheads="1"/>
          </p:cNvSpPr>
          <p:nvPr/>
        </p:nvSpPr>
        <p:spPr bwMode="auto">
          <a:xfrm>
            <a:off x="113869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linds(horizontal)">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5">
                                            <p:txEl>
                                              <p:pRg st="4" end="4"/>
                                            </p:txEl>
                                          </p:spTgt>
                                        </p:tgtEl>
                                      </p:cBhvr>
                                    </p:animEffect>
                                    <p:set>
                                      <p:cBhvr>
                                        <p:cTn id="26" dur="1" fill="hold">
                                          <p:stCondLst>
                                            <p:cond delay="499"/>
                                          </p:stCondLst>
                                        </p:cTn>
                                        <p:tgtEl>
                                          <p:spTgt spid="5">
                                            <p:txEl>
                                              <p:pRg st="4" end="4"/>
                                            </p:txEl>
                                          </p:spTgt>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4" grpId="0"/>
      <p:bldP spid="4" grpId="1"/>
      <p:bldP spid="7" grpId="0"/>
      <p:bldP spid="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3471" y="573857"/>
            <a:ext cx="11502034" cy="5552265"/>
          </a:xfrm>
          <a:prstGeom prst="rect">
            <a:avLst/>
          </a:prstGeom>
        </p:spPr>
        <p:txBody>
          <a:bodyPr wrap="square" lIns="121898" tIns="60948" rIns="121898" bIns="60948">
            <a:spAutoFit/>
          </a:bodyPr>
          <a:lstStyle/>
          <a:p>
            <a:pPr algn="just">
              <a:lnSpc>
                <a:spcPct val="140000"/>
              </a:lnSpc>
              <a:spcAft>
                <a:spcPts val="0"/>
              </a:spcAft>
            </a:pPr>
            <a:r>
              <a:rPr lang="zh-CN" altLang="zh-CN" sz="2800" b="1" kern="100">
                <a:solidFill>
                  <a:srgbClr val="0000FF"/>
                </a:solidFill>
                <a:latin typeface="Times New Roman"/>
                <a:cs typeface="Times New Roman"/>
              </a:rPr>
              <a:t>题组二　对盐类水解实质及规律的考查</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相同温度、相同浓度下的八种溶液，其</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由小到大的顺序如图所示，图中</a:t>
            </a:r>
            <a:r>
              <a:rPr lang="en-US" altLang="zh-CN" sz="2800" kern="100">
                <a:latin typeface="宋体"/>
                <a:ea typeface="华文细黑"/>
                <a:cs typeface="Times New Roman"/>
              </a:rPr>
              <a:t>①②③④⑤</a:t>
            </a:r>
            <a:r>
              <a:rPr lang="zh-CN" altLang="zh-CN" sz="2800" kern="100">
                <a:latin typeface="Times New Roman"/>
                <a:ea typeface="华文细黑"/>
                <a:cs typeface="Times New Roman"/>
              </a:rPr>
              <a:t>代表的物质可能分别为</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2800" kern="100">
              <a:latin typeface="宋体"/>
              <a:cs typeface="Courier New"/>
            </a:endParaRPr>
          </a:p>
          <a:p>
            <a:pPr algn="just">
              <a:lnSpc>
                <a:spcPct val="140000"/>
              </a:lnSpc>
              <a:spcAft>
                <a:spcPts val="0"/>
              </a:spcAft>
            </a:pPr>
            <a:endParaRPr lang="en-US" altLang="zh-CN" sz="2800" kern="100" smtClean="0">
              <a:latin typeface="宋体"/>
              <a:cs typeface="Courier New"/>
            </a:endParaRPr>
          </a:p>
          <a:p>
            <a:pPr algn="just">
              <a:lnSpc>
                <a:spcPct val="140000"/>
              </a:lnSpc>
              <a:spcAft>
                <a:spcPts val="0"/>
              </a:spcAft>
            </a:pPr>
            <a:endParaRPr lang="en-US"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A.NH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Cl</a:t>
            </a:r>
            <a:r>
              <a:rPr lang="zh-CN" altLang="zh-CN" sz="2800" kern="100">
                <a:latin typeface="Times New Roman"/>
                <a:ea typeface="华文细黑"/>
                <a:cs typeface="Times New Roman"/>
              </a:rPr>
              <a:t>　</a:t>
            </a:r>
            <a:r>
              <a:rPr lang="en-US" altLang="zh-CN" sz="2800" kern="100">
                <a:latin typeface="Times New Roman"/>
                <a:ea typeface="华文细黑"/>
                <a:cs typeface="Courier New"/>
              </a:rPr>
              <a:t>(NH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SO</a:t>
            </a:r>
            <a:r>
              <a:rPr lang="en-US" altLang="zh-CN" sz="2800" kern="100" baseline="-25000">
                <a:latin typeface="Times New Roman"/>
                <a:ea typeface="华文细黑"/>
                <a:cs typeface="Courier New"/>
              </a:rPr>
              <a:t>4</a:t>
            </a:r>
            <a:r>
              <a:rPr lang="zh-CN" altLang="zh-CN" sz="2800" kern="100">
                <a:latin typeface="Times New Roman"/>
                <a:ea typeface="华文细黑"/>
                <a:cs typeface="Times New Roman"/>
              </a:rPr>
              <a:t>　</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COONa</a:t>
            </a:r>
            <a:r>
              <a:rPr lang="zh-CN" altLang="zh-CN" sz="2800" kern="100">
                <a:latin typeface="Times New Roman"/>
                <a:ea typeface="华文细黑"/>
                <a:cs typeface="Times New Roman"/>
              </a:rPr>
              <a:t>　</a:t>
            </a:r>
            <a:r>
              <a:rPr lang="en-US" altLang="zh-CN" sz="2800" kern="100">
                <a:latin typeface="Times New Roman"/>
                <a:ea typeface="华文细黑"/>
                <a:cs typeface="Courier New"/>
              </a:rPr>
              <a:t>NaHCO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　</a:t>
            </a:r>
            <a:r>
              <a:rPr lang="en-US" altLang="zh-CN" sz="2800" kern="100">
                <a:latin typeface="Times New Roman"/>
                <a:ea typeface="华文细黑"/>
                <a:cs typeface="Courier New"/>
              </a:rPr>
              <a:t>NaOH</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B.(NH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SO</a:t>
            </a:r>
            <a:r>
              <a:rPr lang="en-US" altLang="zh-CN" sz="2800" kern="100" baseline="-25000">
                <a:latin typeface="Times New Roman"/>
                <a:ea typeface="华文细黑"/>
                <a:cs typeface="Courier New"/>
              </a:rPr>
              <a:t>4</a:t>
            </a:r>
            <a:r>
              <a:rPr lang="zh-CN" altLang="zh-CN" sz="2800" kern="100">
                <a:latin typeface="Times New Roman"/>
                <a:ea typeface="华文细黑"/>
                <a:cs typeface="Times New Roman"/>
              </a:rPr>
              <a:t>　</a:t>
            </a:r>
            <a:r>
              <a:rPr lang="en-US" altLang="zh-CN" sz="2800" kern="100">
                <a:latin typeface="Times New Roman"/>
                <a:ea typeface="华文细黑"/>
                <a:cs typeface="Courier New"/>
              </a:rPr>
              <a:t>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Cl</a:t>
            </a:r>
            <a:r>
              <a:rPr lang="zh-CN" altLang="zh-CN" sz="2800" kern="100">
                <a:latin typeface="Times New Roman"/>
                <a:ea typeface="华文细黑"/>
                <a:cs typeface="Times New Roman"/>
              </a:rPr>
              <a:t>　</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COONa</a:t>
            </a:r>
            <a:r>
              <a:rPr lang="zh-CN" altLang="zh-CN" sz="2800" kern="100">
                <a:latin typeface="Times New Roman"/>
                <a:ea typeface="华文细黑"/>
                <a:cs typeface="Times New Roman"/>
              </a:rPr>
              <a:t>　</a:t>
            </a:r>
            <a:r>
              <a:rPr lang="en-US" altLang="zh-CN" sz="2800" kern="100">
                <a:latin typeface="Times New Roman"/>
                <a:ea typeface="华文细黑"/>
                <a:cs typeface="Courier New"/>
              </a:rPr>
              <a:t>NaHCO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　</a:t>
            </a:r>
            <a:r>
              <a:rPr lang="en-US" altLang="zh-CN" sz="2800" kern="100">
                <a:latin typeface="Times New Roman"/>
                <a:ea typeface="华文细黑"/>
                <a:cs typeface="Courier New"/>
              </a:rPr>
              <a:t>NaOH</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C.(NH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SO</a:t>
            </a:r>
            <a:r>
              <a:rPr lang="en-US" altLang="zh-CN" sz="2800" kern="100" baseline="-25000">
                <a:latin typeface="Times New Roman"/>
                <a:ea typeface="华文细黑"/>
                <a:cs typeface="Courier New"/>
              </a:rPr>
              <a:t>4</a:t>
            </a:r>
            <a:r>
              <a:rPr lang="zh-CN" altLang="zh-CN" sz="2800" kern="100">
                <a:latin typeface="Times New Roman"/>
                <a:ea typeface="华文细黑"/>
                <a:cs typeface="Times New Roman"/>
              </a:rPr>
              <a:t>　</a:t>
            </a:r>
            <a:r>
              <a:rPr lang="en-US" altLang="zh-CN" sz="2800" kern="100">
                <a:latin typeface="Times New Roman"/>
                <a:ea typeface="华文细黑"/>
                <a:cs typeface="Courier New"/>
              </a:rPr>
              <a:t>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Cl</a:t>
            </a:r>
            <a:r>
              <a:rPr lang="zh-CN" altLang="zh-CN" sz="2800" kern="100">
                <a:latin typeface="Times New Roman"/>
                <a:ea typeface="华文细黑"/>
                <a:cs typeface="Times New Roman"/>
              </a:rPr>
              <a:t>　</a:t>
            </a:r>
            <a:r>
              <a:rPr lang="en-US" altLang="zh-CN" sz="2800" kern="100">
                <a:latin typeface="Times New Roman"/>
                <a:ea typeface="华文细黑"/>
                <a:cs typeface="Courier New"/>
              </a:rPr>
              <a:t>NaOH</a:t>
            </a:r>
            <a:r>
              <a:rPr lang="zh-CN" altLang="zh-CN" sz="2800" kern="100">
                <a:latin typeface="Times New Roman"/>
                <a:ea typeface="华文细黑"/>
                <a:cs typeface="Times New Roman"/>
              </a:rPr>
              <a:t>　</a:t>
            </a:r>
            <a:r>
              <a:rPr lang="en-US" altLang="zh-CN" sz="2800" kern="100" smtClean="0">
                <a:latin typeface="Times New Roman"/>
                <a:ea typeface="华文细黑"/>
                <a:cs typeface="Courier New"/>
              </a:rPr>
              <a:t>CH</a:t>
            </a:r>
            <a:r>
              <a:rPr lang="en-US" altLang="zh-CN" sz="2800" kern="100" baseline="-25000" smtClean="0">
                <a:latin typeface="Times New Roman"/>
                <a:ea typeface="华文细黑"/>
                <a:cs typeface="Courier New"/>
              </a:rPr>
              <a:t>3</a:t>
            </a:r>
            <a:r>
              <a:rPr lang="en-US" altLang="zh-CN" sz="2800" kern="100" smtClean="0">
                <a:latin typeface="Times New Roman"/>
                <a:ea typeface="华文细黑"/>
                <a:cs typeface="Courier New"/>
              </a:rPr>
              <a:t>COONa    NaHCO</a:t>
            </a:r>
            <a:r>
              <a:rPr lang="en-US" altLang="zh-CN" sz="2800" kern="100" baseline="-25000" smtClean="0">
                <a:latin typeface="Times New Roman"/>
                <a:ea typeface="华文细黑"/>
                <a:cs typeface="Courier New"/>
              </a:rPr>
              <a:t>3</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D.CH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COOH</a:t>
            </a:r>
            <a:r>
              <a:rPr lang="zh-CN" altLang="zh-CN" sz="2800" kern="100">
                <a:latin typeface="Times New Roman"/>
                <a:ea typeface="华文细黑"/>
                <a:cs typeface="Times New Roman"/>
              </a:rPr>
              <a:t>　</a:t>
            </a:r>
            <a:r>
              <a:rPr lang="en-US" altLang="zh-CN" sz="2800" kern="100">
                <a:latin typeface="Times New Roman"/>
                <a:ea typeface="华文细黑"/>
                <a:cs typeface="Courier New"/>
              </a:rPr>
              <a:t>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Cl</a:t>
            </a:r>
            <a:r>
              <a:rPr lang="zh-CN" altLang="zh-CN" sz="2800" kern="100">
                <a:latin typeface="Times New Roman"/>
                <a:ea typeface="华文细黑"/>
                <a:cs typeface="Times New Roman"/>
              </a:rPr>
              <a:t>　</a:t>
            </a:r>
            <a:r>
              <a:rPr lang="en-US" altLang="zh-CN" sz="2800" kern="100">
                <a:latin typeface="Times New Roman"/>
                <a:ea typeface="华文细黑"/>
                <a:cs typeface="Courier New"/>
              </a:rPr>
              <a:t>(NH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SO</a:t>
            </a:r>
            <a:r>
              <a:rPr lang="en-US" altLang="zh-CN" sz="2800" kern="100" baseline="-25000">
                <a:latin typeface="Times New Roman"/>
                <a:ea typeface="华文细黑"/>
                <a:cs typeface="Courier New"/>
              </a:rPr>
              <a:t>4</a:t>
            </a:r>
            <a:r>
              <a:rPr lang="zh-CN" altLang="zh-CN" sz="2800" kern="100">
                <a:latin typeface="Times New Roman"/>
                <a:ea typeface="华文细黑"/>
                <a:cs typeface="Times New Roman"/>
              </a:rPr>
              <a:t>　</a:t>
            </a:r>
            <a:r>
              <a:rPr lang="en-US" altLang="zh-CN" sz="2800" kern="100">
                <a:latin typeface="Times New Roman"/>
                <a:ea typeface="华文细黑"/>
                <a:cs typeface="Courier New"/>
              </a:rPr>
              <a:t>NaHCO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　</a:t>
            </a:r>
            <a:r>
              <a:rPr lang="en-US" altLang="zh-CN" sz="2800" kern="100" smtClean="0">
                <a:latin typeface="Times New Roman"/>
                <a:ea typeface="华文细黑"/>
                <a:cs typeface="Courier New"/>
              </a:rPr>
              <a:t>NaOH</a:t>
            </a:r>
            <a:endParaRPr lang="zh-CN" altLang="zh-CN" sz="1050" kern="100">
              <a:latin typeface="宋体"/>
              <a:cs typeface="Courier New"/>
            </a:endParaRPr>
          </a:p>
        </p:txBody>
      </p:sp>
      <p:pic>
        <p:nvPicPr>
          <p:cNvPr id="159746" name="Picture 2" descr="6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409" y="2602122"/>
            <a:ext cx="9900812" cy="86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99528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104550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9331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13869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a:hlinkClick r:id="rId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5787278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85587" y="1208949"/>
            <a:ext cx="11163760" cy="1932813"/>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酸性从大到小的顺序为电离呈酸性</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水解呈酸性</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中性</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水解呈碱性</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电离呈碱性。</a:t>
            </a:r>
            <a:endParaRPr lang="zh-CN" altLang="zh-CN" sz="280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rgbClr val="E36C0A"/>
                </a:solidFill>
                <a:latin typeface="Times New Roman"/>
                <a:ea typeface="华文细黑"/>
                <a:cs typeface="Courier New"/>
              </a:rPr>
              <a:t>B</a:t>
            </a:r>
            <a:endParaRPr lang="zh-CN" altLang="zh-CN" sz="2800" kern="100" dirty="0">
              <a:solidFill>
                <a:srgbClr val="E36C0A"/>
              </a:solidFill>
              <a:latin typeface="Times New Roman"/>
              <a:ea typeface="华文细黑"/>
              <a:cs typeface="Courier New"/>
            </a:endParaRPr>
          </a:p>
        </p:txBody>
      </p:sp>
      <p:sp>
        <p:nvSpPr>
          <p:cNvPr id="3" name="Rectangle 21">
            <a:hlinkClick r:id="rId2" action="ppaction://hlinksldjump"/>
          </p:cNvPr>
          <p:cNvSpPr>
            <a:spLocks noChangeArrowheads="1"/>
          </p:cNvSpPr>
          <p:nvPr/>
        </p:nvSpPr>
        <p:spPr bwMode="auto">
          <a:xfrm>
            <a:off x="99528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4550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9331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3869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929666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72707" y="451942"/>
            <a:ext cx="11502034" cy="1737631"/>
          </a:xfrm>
          <a:prstGeom prst="rect">
            <a:avLst/>
          </a:prstGeom>
        </p:spPr>
        <p:txBody>
          <a:bodyPr wrap="square" lIns="121898" tIns="60948" rIns="121898" bIns="60948">
            <a:spAutoFit/>
          </a:bodyPr>
          <a:lstStyle/>
          <a:p>
            <a:pPr algn="just">
              <a:lnSpc>
                <a:spcPct val="140000"/>
              </a:lnSpc>
              <a:spcAft>
                <a:spcPts val="0"/>
              </a:spcAft>
            </a:pPr>
            <a:r>
              <a:rPr lang="en-US" altLang="zh-CN" sz="2600" kern="100" dirty="0">
                <a:latin typeface="Times New Roman"/>
                <a:ea typeface="华文细黑"/>
              </a:rPr>
              <a:t>3.</a:t>
            </a:r>
            <a:r>
              <a:rPr lang="zh-CN" altLang="zh-CN" sz="2600" kern="100" dirty="0">
                <a:latin typeface="Times New Roman"/>
                <a:ea typeface="华文细黑"/>
                <a:cs typeface="Times New Roman"/>
              </a:rPr>
              <a:t>用一价离子组成的四种盐溶液：</a:t>
            </a:r>
            <a:r>
              <a:rPr lang="en-US" altLang="zh-CN" sz="2600" kern="100" dirty="0">
                <a:latin typeface="Times New Roman"/>
                <a:ea typeface="华文细黑"/>
              </a:rPr>
              <a:t>AC</a:t>
            </a:r>
            <a:r>
              <a:rPr lang="zh-CN" altLang="zh-CN" sz="2600" kern="100" dirty="0">
                <a:latin typeface="Times New Roman"/>
                <a:ea typeface="华文细黑"/>
                <a:cs typeface="Times New Roman"/>
              </a:rPr>
              <a:t>、</a:t>
            </a:r>
            <a:r>
              <a:rPr lang="en-US" altLang="zh-CN" sz="2600" kern="100" dirty="0">
                <a:latin typeface="Times New Roman"/>
                <a:ea typeface="华文细黑"/>
              </a:rPr>
              <a:t>BD</a:t>
            </a:r>
            <a:r>
              <a:rPr lang="zh-CN" altLang="zh-CN" sz="2600" kern="100" dirty="0">
                <a:latin typeface="Times New Roman"/>
                <a:ea typeface="华文细黑"/>
                <a:cs typeface="Times New Roman"/>
              </a:rPr>
              <a:t>、</a:t>
            </a:r>
            <a:r>
              <a:rPr lang="en-US" altLang="zh-CN" sz="2600" kern="100" dirty="0">
                <a:latin typeface="Times New Roman"/>
                <a:ea typeface="华文细黑"/>
              </a:rPr>
              <a:t>AD</a:t>
            </a:r>
            <a:r>
              <a:rPr lang="zh-CN" altLang="zh-CN" sz="2600" kern="100" dirty="0">
                <a:latin typeface="Times New Roman"/>
                <a:ea typeface="华文细黑"/>
                <a:cs typeface="Times New Roman"/>
              </a:rPr>
              <a:t>、</a:t>
            </a:r>
            <a:r>
              <a:rPr lang="en-US" altLang="zh-CN" sz="2600" kern="100" dirty="0">
                <a:latin typeface="Times New Roman"/>
                <a:ea typeface="华文细黑"/>
              </a:rPr>
              <a:t>BC</a:t>
            </a:r>
            <a:r>
              <a:rPr lang="zh-CN" altLang="zh-CN" sz="2600" kern="100" dirty="0">
                <a:latin typeface="Times New Roman"/>
                <a:ea typeface="华文细黑"/>
                <a:cs typeface="Times New Roman"/>
              </a:rPr>
              <a:t>，其物质的量浓度均为</a:t>
            </a:r>
            <a:r>
              <a:rPr lang="en-US" altLang="zh-CN" sz="2600" kern="100" dirty="0">
                <a:latin typeface="Times New Roman"/>
                <a:ea typeface="华文细黑"/>
              </a:rPr>
              <a:t>1 </a:t>
            </a:r>
            <a:r>
              <a:rPr lang="en-US" altLang="zh-CN" sz="2600" kern="100" dirty="0" err="1">
                <a:latin typeface="Times New Roman"/>
                <a:ea typeface="华文细黑"/>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rPr>
              <a:t>1</a:t>
            </a:r>
            <a:r>
              <a:rPr lang="zh-CN" altLang="zh-CN" sz="2600" kern="100" dirty="0">
                <a:latin typeface="Times New Roman"/>
                <a:ea typeface="华文细黑"/>
                <a:cs typeface="Times New Roman"/>
              </a:rPr>
              <a:t>。在室温下前两种溶液的</a:t>
            </a:r>
            <a:r>
              <a:rPr lang="en-US" altLang="zh-CN" sz="2600" kern="100" dirty="0">
                <a:latin typeface="Times New Roman"/>
                <a:ea typeface="华文细黑"/>
              </a:rPr>
              <a:t>pH</a:t>
            </a:r>
            <a:r>
              <a:rPr lang="zh-CN" altLang="zh-CN" sz="2600" kern="100" dirty="0">
                <a:latin typeface="Times New Roman"/>
                <a:ea typeface="华文细黑"/>
                <a:cs typeface="Times New Roman"/>
              </a:rPr>
              <a:t>＝</a:t>
            </a:r>
            <a:r>
              <a:rPr lang="en-US" altLang="zh-CN" sz="2600" kern="100" dirty="0">
                <a:latin typeface="Times New Roman"/>
                <a:ea typeface="华文细黑"/>
              </a:rPr>
              <a:t>7</a:t>
            </a:r>
            <a:r>
              <a:rPr lang="zh-CN" altLang="zh-CN" sz="2600" kern="100" dirty="0">
                <a:latin typeface="Times New Roman"/>
                <a:ea typeface="华文细黑"/>
                <a:cs typeface="Times New Roman"/>
              </a:rPr>
              <a:t>，第三种溶液的</a:t>
            </a:r>
            <a:r>
              <a:rPr lang="en-US" altLang="zh-CN" sz="2600" kern="100" dirty="0">
                <a:latin typeface="Times New Roman"/>
                <a:ea typeface="华文细黑"/>
              </a:rPr>
              <a:t>pH</a:t>
            </a:r>
            <a:r>
              <a:rPr lang="zh-CN" altLang="zh-CN" sz="2600" kern="100" dirty="0">
                <a:latin typeface="Times New Roman"/>
                <a:ea typeface="华文细黑"/>
                <a:cs typeface="Times New Roman"/>
              </a:rPr>
              <a:t>＞</a:t>
            </a:r>
            <a:r>
              <a:rPr lang="en-US" altLang="zh-CN" sz="2600" kern="100" dirty="0">
                <a:latin typeface="Times New Roman"/>
                <a:ea typeface="华文细黑"/>
              </a:rPr>
              <a:t>7</a:t>
            </a:r>
            <a:r>
              <a:rPr lang="zh-CN" altLang="zh-CN" sz="2600" kern="100" dirty="0">
                <a:latin typeface="Times New Roman"/>
                <a:ea typeface="华文细黑"/>
                <a:cs typeface="Times New Roman"/>
              </a:rPr>
              <a:t>，最后一种溶液</a:t>
            </a:r>
            <a:r>
              <a:rPr lang="en-US" altLang="zh-CN" sz="2600" kern="100" dirty="0">
                <a:latin typeface="Times New Roman"/>
                <a:ea typeface="华文细黑"/>
              </a:rPr>
              <a:t>pH</a:t>
            </a:r>
            <a:r>
              <a:rPr lang="zh-CN" altLang="zh-CN" sz="2600" kern="100" dirty="0">
                <a:latin typeface="Times New Roman"/>
                <a:ea typeface="华文细黑"/>
                <a:cs typeface="Times New Roman"/>
              </a:rPr>
              <a:t>＜</a:t>
            </a:r>
            <a:r>
              <a:rPr lang="en-US" altLang="zh-CN" sz="2600" kern="100" dirty="0">
                <a:latin typeface="Times New Roman"/>
                <a:ea typeface="华文细黑"/>
              </a:rPr>
              <a:t>7</a:t>
            </a:r>
            <a:r>
              <a:rPr lang="zh-CN" altLang="zh-CN" sz="2600" kern="100" dirty="0">
                <a:latin typeface="Times New Roman"/>
                <a:ea typeface="华文细黑"/>
                <a:cs typeface="Times New Roman"/>
              </a:rPr>
              <a:t>，则正确的是</a:t>
            </a:r>
            <a:r>
              <a:rPr lang="en-US" altLang="zh-CN" sz="2600" kern="100" dirty="0">
                <a:latin typeface="Times New Roman"/>
                <a:ea typeface="华文细黑"/>
              </a:rPr>
              <a:t>(</a:t>
            </a:r>
            <a:r>
              <a:rPr lang="zh-CN" altLang="zh-CN" sz="2600" kern="100" dirty="0">
                <a:latin typeface="Times New Roman"/>
                <a:ea typeface="华文细黑"/>
                <a:cs typeface="Times New Roman"/>
              </a:rPr>
              <a:t>　　</a:t>
            </a:r>
            <a:r>
              <a:rPr lang="en-US" altLang="zh-CN" sz="2600" kern="100" dirty="0">
                <a:latin typeface="Times New Roman"/>
                <a:ea typeface="华文细黑"/>
              </a:rPr>
              <a:t>)</a:t>
            </a:r>
            <a:endParaRPr lang="zh-CN" altLang="zh-CN" sz="2600" kern="100" dirty="0">
              <a:effectLst/>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1914469974"/>
              </p:ext>
            </p:extLst>
          </p:nvPr>
        </p:nvGraphicFramePr>
        <p:xfrm>
          <a:off x="679747" y="2267000"/>
          <a:ext cx="10801203" cy="1938528"/>
        </p:xfrm>
        <a:graphic>
          <a:graphicData uri="http://schemas.openxmlformats.org/drawingml/2006/table">
            <a:tbl>
              <a:tblPr/>
              <a:tblGrid>
                <a:gridCol w="1289319"/>
                <a:gridCol w="2377971"/>
                <a:gridCol w="2377971"/>
                <a:gridCol w="2377971"/>
                <a:gridCol w="2377971"/>
              </a:tblGrid>
              <a:tr h="0">
                <a:tc>
                  <a:txBody>
                    <a:bodyPr/>
                    <a:lstStyle/>
                    <a:p>
                      <a:pPr algn="ctr">
                        <a:lnSpc>
                          <a:spcPct val="140000"/>
                        </a:lnSpc>
                        <a:spcAft>
                          <a:spcPts val="0"/>
                        </a:spcAft>
                      </a:pPr>
                      <a:r>
                        <a:rPr lang="en-US" sz="2600" kern="100">
                          <a:effectLst/>
                          <a:latin typeface="Times New Roman"/>
                          <a:ea typeface="华文细黑"/>
                          <a:cs typeface="Courier New"/>
                        </a:rPr>
                        <a:t> </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600" kern="100">
                          <a:effectLst/>
                          <a:latin typeface="Times New Roman"/>
                          <a:ea typeface="华文细黑"/>
                          <a:cs typeface="Courier New"/>
                        </a:rPr>
                        <a:t>A</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600" kern="100">
                          <a:effectLst/>
                          <a:latin typeface="Times New Roman"/>
                          <a:ea typeface="华文细黑"/>
                          <a:cs typeface="Courier New"/>
                        </a:rPr>
                        <a:t>B</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600" kern="100">
                          <a:effectLst/>
                          <a:latin typeface="Times New Roman"/>
                          <a:ea typeface="华文细黑"/>
                          <a:cs typeface="Courier New"/>
                        </a:rPr>
                        <a:t>C</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600" kern="100">
                          <a:effectLst/>
                          <a:latin typeface="Times New Roman"/>
                          <a:ea typeface="华文细黑"/>
                          <a:cs typeface="Courier New"/>
                        </a:rPr>
                        <a:t>D</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40000"/>
                        </a:lnSpc>
                        <a:spcAft>
                          <a:spcPts val="0"/>
                        </a:spcAft>
                      </a:pPr>
                      <a:r>
                        <a:rPr lang="zh-CN" sz="2600" kern="100">
                          <a:effectLst/>
                          <a:latin typeface="Times New Roman"/>
                          <a:ea typeface="华文细黑"/>
                          <a:cs typeface="Times New Roman"/>
                        </a:rPr>
                        <a:t>碱性</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600" kern="100">
                          <a:effectLst/>
                          <a:latin typeface="Times New Roman"/>
                          <a:ea typeface="华文细黑"/>
                          <a:cs typeface="Courier New"/>
                        </a:rPr>
                        <a:t>AOH</a:t>
                      </a:r>
                      <a:r>
                        <a:rPr lang="zh-CN" sz="2600" kern="100">
                          <a:effectLst/>
                          <a:latin typeface="Times New Roman"/>
                          <a:ea typeface="华文细黑"/>
                          <a:cs typeface="Times New Roman"/>
                        </a:rPr>
                        <a:t>＞</a:t>
                      </a:r>
                      <a:r>
                        <a:rPr lang="en-US" sz="2600" kern="100">
                          <a:effectLst/>
                          <a:latin typeface="Times New Roman"/>
                          <a:ea typeface="华文细黑"/>
                          <a:cs typeface="Courier New"/>
                        </a:rPr>
                        <a:t>BOH</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600" kern="100">
                          <a:effectLst/>
                          <a:latin typeface="Times New Roman"/>
                          <a:ea typeface="华文细黑"/>
                          <a:cs typeface="Courier New"/>
                        </a:rPr>
                        <a:t>AOH</a:t>
                      </a:r>
                      <a:r>
                        <a:rPr lang="zh-CN" sz="2600" kern="100">
                          <a:effectLst/>
                          <a:latin typeface="Times New Roman"/>
                          <a:ea typeface="华文细黑"/>
                          <a:cs typeface="Times New Roman"/>
                        </a:rPr>
                        <a:t>＜</a:t>
                      </a:r>
                      <a:r>
                        <a:rPr lang="en-US" sz="2600" kern="100">
                          <a:effectLst/>
                          <a:latin typeface="Times New Roman"/>
                          <a:ea typeface="华文细黑"/>
                          <a:cs typeface="Courier New"/>
                        </a:rPr>
                        <a:t>BOH</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600" kern="100">
                          <a:effectLst/>
                          <a:latin typeface="Times New Roman"/>
                          <a:ea typeface="华文细黑"/>
                          <a:cs typeface="Courier New"/>
                        </a:rPr>
                        <a:t>AOH</a:t>
                      </a:r>
                      <a:r>
                        <a:rPr lang="zh-CN" sz="2600" kern="100">
                          <a:effectLst/>
                          <a:latin typeface="Times New Roman"/>
                          <a:ea typeface="华文细黑"/>
                          <a:cs typeface="Times New Roman"/>
                        </a:rPr>
                        <a:t>＞</a:t>
                      </a:r>
                      <a:r>
                        <a:rPr lang="en-US" sz="2600" kern="100">
                          <a:effectLst/>
                          <a:latin typeface="Times New Roman"/>
                          <a:ea typeface="华文细黑"/>
                          <a:cs typeface="Courier New"/>
                        </a:rPr>
                        <a:t>BOH</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600" kern="100">
                          <a:effectLst/>
                          <a:latin typeface="Times New Roman"/>
                          <a:ea typeface="华文细黑"/>
                          <a:cs typeface="Courier New"/>
                        </a:rPr>
                        <a:t>AOH</a:t>
                      </a:r>
                      <a:r>
                        <a:rPr lang="zh-CN" sz="2600" kern="100">
                          <a:effectLst/>
                          <a:latin typeface="Times New Roman"/>
                          <a:ea typeface="华文细黑"/>
                          <a:cs typeface="Times New Roman"/>
                        </a:rPr>
                        <a:t>＜</a:t>
                      </a:r>
                      <a:r>
                        <a:rPr lang="en-US" sz="2600" kern="100">
                          <a:effectLst/>
                          <a:latin typeface="Times New Roman"/>
                          <a:ea typeface="华文细黑"/>
                          <a:cs typeface="Courier New"/>
                        </a:rPr>
                        <a:t>BOH</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40000"/>
                        </a:lnSpc>
                        <a:spcAft>
                          <a:spcPts val="0"/>
                        </a:spcAft>
                      </a:pPr>
                      <a:r>
                        <a:rPr lang="zh-CN" sz="2600" kern="100">
                          <a:effectLst/>
                          <a:latin typeface="Times New Roman"/>
                          <a:ea typeface="华文细黑"/>
                          <a:cs typeface="Times New Roman"/>
                        </a:rPr>
                        <a:t>酸性</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600" kern="100">
                          <a:effectLst/>
                          <a:latin typeface="Times New Roman"/>
                          <a:ea typeface="华文细黑"/>
                          <a:cs typeface="Courier New"/>
                        </a:rPr>
                        <a:t>HC</a:t>
                      </a:r>
                      <a:r>
                        <a:rPr lang="zh-CN" sz="2600" kern="100">
                          <a:effectLst/>
                          <a:latin typeface="Times New Roman"/>
                          <a:ea typeface="华文细黑"/>
                          <a:cs typeface="Times New Roman"/>
                        </a:rPr>
                        <a:t>＞</a:t>
                      </a:r>
                      <a:r>
                        <a:rPr lang="en-US" sz="2600" kern="100">
                          <a:effectLst/>
                          <a:latin typeface="Times New Roman"/>
                          <a:ea typeface="华文细黑"/>
                          <a:cs typeface="Courier New"/>
                        </a:rPr>
                        <a:t>HD</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600" kern="100">
                          <a:effectLst/>
                          <a:latin typeface="Times New Roman"/>
                          <a:ea typeface="华文细黑"/>
                          <a:cs typeface="Courier New"/>
                        </a:rPr>
                        <a:t>HC</a:t>
                      </a:r>
                      <a:r>
                        <a:rPr lang="zh-CN" sz="2600" kern="100">
                          <a:effectLst/>
                          <a:latin typeface="Times New Roman"/>
                          <a:ea typeface="华文细黑"/>
                          <a:cs typeface="Times New Roman"/>
                        </a:rPr>
                        <a:t>＞</a:t>
                      </a:r>
                      <a:r>
                        <a:rPr lang="en-US" sz="2600" kern="100">
                          <a:effectLst/>
                          <a:latin typeface="Times New Roman"/>
                          <a:ea typeface="华文细黑"/>
                          <a:cs typeface="Courier New"/>
                        </a:rPr>
                        <a:t>HD</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600" kern="100">
                          <a:effectLst/>
                          <a:latin typeface="Times New Roman"/>
                          <a:ea typeface="华文细黑"/>
                          <a:cs typeface="Courier New"/>
                        </a:rPr>
                        <a:t>HC</a:t>
                      </a:r>
                      <a:r>
                        <a:rPr lang="zh-CN" sz="2600" kern="100">
                          <a:effectLst/>
                          <a:latin typeface="Times New Roman"/>
                          <a:ea typeface="华文细黑"/>
                          <a:cs typeface="Times New Roman"/>
                        </a:rPr>
                        <a:t>＜</a:t>
                      </a:r>
                      <a:r>
                        <a:rPr lang="en-US" sz="2600" kern="100">
                          <a:effectLst/>
                          <a:latin typeface="Times New Roman"/>
                          <a:ea typeface="华文细黑"/>
                          <a:cs typeface="Courier New"/>
                        </a:rPr>
                        <a:t>HD</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600" kern="100">
                          <a:effectLst/>
                          <a:latin typeface="Times New Roman"/>
                          <a:ea typeface="华文细黑"/>
                          <a:cs typeface="Courier New"/>
                        </a:rPr>
                        <a:t>HC</a:t>
                      </a:r>
                      <a:r>
                        <a:rPr lang="zh-CN" sz="2600" kern="100">
                          <a:effectLst/>
                          <a:latin typeface="Times New Roman"/>
                          <a:ea typeface="华文细黑"/>
                          <a:cs typeface="Times New Roman"/>
                        </a:rPr>
                        <a:t>＜</a:t>
                      </a:r>
                      <a:r>
                        <a:rPr lang="en-US" sz="2600" kern="100">
                          <a:effectLst/>
                          <a:latin typeface="Times New Roman"/>
                          <a:ea typeface="华文细黑"/>
                          <a:cs typeface="Courier New"/>
                        </a:rPr>
                        <a:t>HD</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445943" y="4291874"/>
            <a:ext cx="11296938" cy="2267031"/>
          </a:xfrm>
          <a:prstGeom prst="rect">
            <a:avLst/>
          </a:prstGeom>
        </p:spPr>
        <p:txBody>
          <a:bodyPr>
            <a:spAutoFit/>
          </a:bodyPr>
          <a:lstStyle/>
          <a:p>
            <a:pPr algn="just">
              <a:lnSpc>
                <a:spcPct val="140000"/>
              </a:lnSpc>
              <a:spcAft>
                <a:spcPts val="0"/>
              </a:spcAft>
            </a:pPr>
            <a:r>
              <a:rPr lang="zh-CN" altLang="zh-CN" sz="2600" b="1" kern="100">
                <a:solidFill>
                  <a:srgbClr val="0000FF"/>
                </a:solidFill>
                <a:latin typeface="Times New Roman"/>
                <a:cs typeface="Times New Roman"/>
              </a:rPr>
              <a:t>解析</a:t>
            </a:r>
            <a:r>
              <a:rPr lang="zh-CN" altLang="zh-CN" sz="2600" kern="100">
                <a:latin typeface="Times New Roman"/>
                <a:ea typeface="华文细黑"/>
                <a:cs typeface="Times New Roman"/>
              </a:rPr>
              <a:t>　根据</a:t>
            </a:r>
            <a:r>
              <a:rPr lang="en-US" altLang="zh-CN" sz="2600" kern="100">
                <a:latin typeface="Times New Roman"/>
                <a:ea typeface="华文细黑"/>
                <a:cs typeface="Courier New"/>
              </a:rPr>
              <a:t>AD</a:t>
            </a:r>
            <a:r>
              <a:rPr lang="zh-CN" altLang="zh-CN" sz="2600" kern="100">
                <a:latin typeface="Times New Roman"/>
                <a:ea typeface="华文细黑"/>
                <a:cs typeface="Times New Roman"/>
              </a:rPr>
              <a:t>溶液</a:t>
            </a:r>
            <a:r>
              <a:rPr lang="en-US" altLang="zh-CN" sz="2600" kern="100">
                <a:latin typeface="Times New Roman"/>
                <a:ea typeface="华文细黑"/>
                <a:cs typeface="Courier New"/>
              </a:rPr>
              <a:t>pH&gt;7</a:t>
            </a:r>
            <a:r>
              <a:rPr lang="zh-CN" altLang="zh-CN" sz="2600" kern="100">
                <a:latin typeface="Times New Roman"/>
                <a:ea typeface="华文细黑"/>
                <a:cs typeface="Times New Roman"/>
              </a:rPr>
              <a:t>，</a:t>
            </a:r>
            <a:r>
              <a:rPr lang="en-US" altLang="zh-CN" sz="2600" kern="100">
                <a:latin typeface="Times New Roman"/>
                <a:ea typeface="华文细黑"/>
                <a:cs typeface="Courier New"/>
              </a:rPr>
              <a:t>D</a:t>
            </a:r>
            <a:r>
              <a:rPr lang="zh-CN" altLang="zh-CN" sz="2600" kern="100" baseline="30000">
                <a:latin typeface="Times New Roman"/>
                <a:ea typeface="华文细黑"/>
                <a:cs typeface="Times New Roman"/>
              </a:rPr>
              <a:t>－</a:t>
            </a:r>
            <a:r>
              <a:rPr lang="zh-CN" altLang="zh-CN" sz="2600" kern="100">
                <a:latin typeface="Times New Roman"/>
                <a:ea typeface="华文细黑"/>
                <a:cs typeface="Times New Roman"/>
              </a:rPr>
              <a:t>一定水解；根据</a:t>
            </a:r>
            <a:r>
              <a:rPr lang="en-US" altLang="zh-CN" sz="2600" kern="100">
                <a:latin typeface="Times New Roman"/>
                <a:ea typeface="华文细黑"/>
                <a:cs typeface="Courier New"/>
              </a:rPr>
              <a:t>BC</a:t>
            </a:r>
            <a:r>
              <a:rPr lang="zh-CN" altLang="zh-CN" sz="2600" kern="100">
                <a:latin typeface="Times New Roman"/>
                <a:ea typeface="华文细黑"/>
                <a:cs typeface="Times New Roman"/>
              </a:rPr>
              <a:t>溶液</a:t>
            </a:r>
            <a:r>
              <a:rPr lang="en-US" altLang="zh-CN" sz="2600" kern="100">
                <a:latin typeface="Times New Roman"/>
                <a:ea typeface="华文细黑"/>
                <a:cs typeface="Courier New"/>
              </a:rPr>
              <a:t>pH&lt;7</a:t>
            </a:r>
            <a:r>
              <a:rPr lang="zh-CN" altLang="zh-CN" sz="2600" kern="100">
                <a:latin typeface="Times New Roman"/>
                <a:ea typeface="华文细黑"/>
                <a:cs typeface="Times New Roman"/>
              </a:rPr>
              <a:t>，</a:t>
            </a:r>
            <a:r>
              <a:rPr lang="en-US" altLang="zh-CN" sz="2600" kern="100">
                <a:latin typeface="Times New Roman"/>
                <a:ea typeface="华文细黑"/>
                <a:cs typeface="Courier New"/>
              </a:rPr>
              <a:t>B</a:t>
            </a:r>
            <a:r>
              <a:rPr lang="zh-CN" altLang="zh-CN" sz="2600" kern="100" baseline="30000">
                <a:latin typeface="Times New Roman"/>
                <a:ea typeface="华文细黑"/>
                <a:cs typeface="Times New Roman"/>
              </a:rPr>
              <a:t>＋</a:t>
            </a:r>
            <a:r>
              <a:rPr lang="zh-CN" altLang="zh-CN" sz="2600" kern="100">
                <a:latin typeface="Times New Roman"/>
                <a:ea typeface="华文细黑"/>
                <a:cs typeface="Times New Roman"/>
              </a:rPr>
              <a:t>一定水解</a:t>
            </a:r>
            <a:r>
              <a:rPr lang="zh-CN" altLang="zh-CN" sz="2600" kern="100" smtClean="0">
                <a:latin typeface="Times New Roman"/>
                <a:ea typeface="华文细黑"/>
                <a:cs typeface="Times New Roman"/>
              </a:rPr>
              <a:t>；</a:t>
            </a:r>
            <a:endParaRPr lang="en-US" altLang="zh-CN" sz="2600" kern="100" smtClean="0">
              <a:latin typeface="Times New Roman"/>
              <a:ea typeface="华文细黑"/>
              <a:cs typeface="Times New Roman"/>
            </a:endParaRPr>
          </a:p>
          <a:p>
            <a:pPr algn="just">
              <a:lnSpc>
                <a:spcPct val="140000"/>
              </a:lnSpc>
              <a:spcAft>
                <a:spcPts val="0"/>
              </a:spcAft>
            </a:pPr>
            <a:r>
              <a:rPr lang="zh-CN" altLang="zh-CN" sz="2600" kern="100" smtClean="0">
                <a:latin typeface="Times New Roman"/>
                <a:ea typeface="华文细黑"/>
                <a:cs typeface="Times New Roman"/>
              </a:rPr>
              <a:t>根据</a:t>
            </a:r>
            <a:r>
              <a:rPr lang="en-US" altLang="zh-CN" sz="2600" kern="100">
                <a:latin typeface="Times New Roman"/>
                <a:ea typeface="华文细黑"/>
                <a:cs typeface="Courier New"/>
              </a:rPr>
              <a:t>BD</a:t>
            </a:r>
            <a:r>
              <a:rPr lang="zh-CN" altLang="zh-CN" sz="2600" kern="100">
                <a:latin typeface="Times New Roman"/>
                <a:ea typeface="华文细黑"/>
                <a:cs typeface="Times New Roman"/>
              </a:rPr>
              <a:t>溶液</a:t>
            </a:r>
            <a:r>
              <a:rPr lang="en-US" altLang="zh-CN" sz="2600" kern="100">
                <a:latin typeface="Times New Roman"/>
                <a:ea typeface="华文细黑"/>
                <a:cs typeface="Courier New"/>
              </a:rPr>
              <a:t>pH</a:t>
            </a:r>
            <a:r>
              <a:rPr lang="zh-CN" altLang="zh-CN" sz="2600" kern="100">
                <a:latin typeface="Times New Roman"/>
                <a:ea typeface="华文细黑"/>
                <a:cs typeface="Times New Roman"/>
              </a:rPr>
              <a:t>＝</a:t>
            </a:r>
            <a:r>
              <a:rPr lang="en-US" altLang="zh-CN" sz="2600" kern="100">
                <a:latin typeface="Times New Roman"/>
                <a:ea typeface="华文细黑"/>
                <a:cs typeface="Courier New"/>
              </a:rPr>
              <a:t>7</a:t>
            </a:r>
            <a:r>
              <a:rPr lang="zh-CN" altLang="zh-CN" sz="2600" kern="100">
                <a:latin typeface="Times New Roman"/>
                <a:ea typeface="华文细黑"/>
                <a:cs typeface="Times New Roman"/>
              </a:rPr>
              <a:t>，</a:t>
            </a:r>
            <a:r>
              <a:rPr lang="en-US" altLang="zh-CN" sz="2600" kern="100">
                <a:latin typeface="Times New Roman"/>
                <a:ea typeface="华文细黑"/>
                <a:cs typeface="Courier New"/>
              </a:rPr>
              <a:t>B</a:t>
            </a:r>
            <a:r>
              <a:rPr lang="zh-CN" altLang="zh-CN" sz="2600" kern="100" baseline="30000">
                <a:latin typeface="Times New Roman"/>
                <a:ea typeface="华文细黑"/>
                <a:cs typeface="Times New Roman"/>
              </a:rPr>
              <a:t>＋</a:t>
            </a:r>
            <a:r>
              <a:rPr lang="zh-CN" altLang="zh-CN" sz="2600" kern="100">
                <a:latin typeface="Times New Roman"/>
                <a:ea typeface="华文细黑"/>
                <a:cs typeface="Times New Roman"/>
              </a:rPr>
              <a:t>、</a:t>
            </a:r>
            <a:r>
              <a:rPr lang="en-US" altLang="zh-CN" sz="2600" kern="100">
                <a:latin typeface="Times New Roman"/>
                <a:ea typeface="华文细黑"/>
                <a:cs typeface="Courier New"/>
              </a:rPr>
              <a:t>D</a:t>
            </a:r>
            <a:r>
              <a:rPr lang="zh-CN" altLang="zh-CN" sz="2600" kern="100" baseline="30000">
                <a:latin typeface="Times New Roman"/>
                <a:ea typeface="华文细黑"/>
                <a:cs typeface="Times New Roman"/>
              </a:rPr>
              <a:t>－</a:t>
            </a:r>
            <a:r>
              <a:rPr lang="zh-CN" altLang="zh-CN" sz="2600" kern="100">
                <a:latin typeface="Times New Roman"/>
                <a:ea typeface="华文细黑"/>
                <a:cs typeface="Times New Roman"/>
              </a:rPr>
              <a:t>的水解程度相同</a:t>
            </a:r>
            <a:r>
              <a:rPr lang="zh-CN" altLang="zh-CN" sz="2600" kern="100" smtClean="0">
                <a:latin typeface="Times New Roman"/>
                <a:ea typeface="华文细黑"/>
                <a:cs typeface="Times New Roman"/>
              </a:rPr>
              <a:t>；</a:t>
            </a:r>
            <a:endParaRPr lang="en-US" altLang="zh-CN" sz="2600" kern="100" smtClean="0">
              <a:latin typeface="Times New Roman"/>
              <a:ea typeface="华文细黑"/>
              <a:cs typeface="Times New Roman"/>
            </a:endParaRPr>
          </a:p>
          <a:p>
            <a:pPr algn="just">
              <a:lnSpc>
                <a:spcPct val="140000"/>
              </a:lnSpc>
              <a:spcAft>
                <a:spcPts val="0"/>
              </a:spcAft>
            </a:pPr>
            <a:r>
              <a:rPr lang="en-US" altLang="zh-CN" sz="2600" kern="100" smtClean="0">
                <a:latin typeface="Times New Roman"/>
                <a:ea typeface="华文细黑"/>
                <a:cs typeface="Courier New"/>
              </a:rPr>
              <a:t>A</a:t>
            </a:r>
            <a:r>
              <a:rPr lang="zh-CN" altLang="zh-CN" sz="2600" kern="100" baseline="30000">
                <a:latin typeface="Times New Roman"/>
                <a:ea typeface="华文细黑"/>
                <a:cs typeface="Times New Roman"/>
              </a:rPr>
              <a:t>＋</a:t>
            </a:r>
            <a:r>
              <a:rPr lang="zh-CN" altLang="zh-CN" sz="2600" kern="100">
                <a:latin typeface="Times New Roman"/>
                <a:ea typeface="华文细黑"/>
                <a:cs typeface="Times New Roman"/>
              </a:rPr>
              <a:t>、</a:t>
            </a:r>
            <a:r>
              <a:rPr lang="en-US" altLang="zh-CN" sz="2600" kern="100">
                <a:latin typeface="Times New Roman"/>
                <a:ea typeface="华文细黑"/>
                <a:cs typeface="Courier New"/>
              </a:rPr>
              <a:t>C</a:t>
            </a:r>
            <a:r>
              <a:rPr lang="zh-CN" altLang="zh-CN" sz="2600" kern="100" baseline="30000">
                <a:latin typeface="Times New Roman"/>
                <a:ea typeface="华文细黑"/>
                <a:cs typeface="Times New Roman"/>
              </a:rPr>
              <a:t>－</a:t>
            </a:r>
            <a:r>
              <a:rPr lang="zh-CN" altLang="zh-CN" sz="2600" kern="100">
                <a:latin typeface="Times New Roman"/>
                <a:ea typeface="华文细黑"/>
                <a:cs typeface="Times New Roman"/>
              </a:rPr>
              <a:t>均不水解，或水解程度比</a:t>
            </a:r>
            <a:r>
              <a:rPr lang="en-US" altLang="zh-CN" sz="2600" kern="100">
                <a:latin typeface="Times New Roman"/>
                <a:ea typeface="华文细黑"/>
                <a:cs typeface="Courier New"/>
              </a:rPr>
              <a:t>B</a:t>
            </a:r>
            <a:r>
              <a:rPr lang="zh-CN" altLang="zh-CN" sz="2600" kern="100" baseline="30000">
                <a:latin typeface="Times New Roman"/>
                <a:ea typeface="华文细黑"/>
                <a:cs typeface="Times New Roman"/>
              </a:rPr>
              <a:t>＋</a:t>
            </a:r>
            <a:r>
              <a:rPr lang="zh-CN" altLang="zh-CN" sz="2600" kern="100">
                <a:latin typeface="Times New Roman"/>
                <a:ea typeface="华文细黑"/>
                <a:cs typeface="Times New Roman"/>
              </a:rPr>
              <a:t>、</a:t>
            </a:r>
            <a:r>
              <a:rPr lang="en-US" altLang="zh-CN" sz="2600" kern="100">
                <a:latin typeface="Times New Roman"/>
                <a:ea typeface="华文细黑"/>
                <a:cs typeface="Courier New"/>
              </a:rPr>
              <a:t>D</a:t>
            </a:r>
            <a:r>
              <a:rPr lang="zh-CN" altLang="zh-CN" sz="2600" kern="100" baseline="30000">
                <a:latin typeface="Times New Roman"/>
                <a:ea typeface="华文细黑"/>
                <a:cs typeface="Times New Roman"/>
              </a:rPr>
              <a:t>－</a:t>
            </a:r>
            <a:r>
              <a:rPr lang="zh-CN" altLang="zh-CN" sz="2600" kern="100">
                <a:latin typeface="Times New Roman"/>
                <a:ea typeface="华文细黑"/>
                <a:cs typeface="Times New Roman"/>
              </a:rPr>
              <a:t>弱，所以碱性：</a:t>
            </a:r>
            <a:r>
              <a:rPr lang="en-US" altLang="zh-CN" sz="2600" kern="100">
                <a:latin typeface="Times New Roman"/>
                <a:ea typeface="华文细黑"/>
                <a:cs typeface="Courier New"/>
              </a:rPr>
              <a:t>AOH&gt;BOH</a:t>
            </a:r>
            <a:r>
              <a:rPr lang="zh-CN" altLang="zh-CN" sz="2600" kern="100">
                <a:latin typeface="Times New Roman"/>
                <a:ea typeface="华文细黑"/>
                <a:cs typeface="Times New Roman"/>
              </a:rPr>
              <a:t>，酸性：</a:t>
            </a:r>
            <a:r>
              <a:rPr lang="en-US" altLang="zh-CN" sz="2600" kern="100">
                <a:latin typeface="Times New Roman"/>
                <a:ea typeface="华文细黑"/>
                <a:cs typeface="Courier New"/>
              </a:rPr>
              <a:t>HC&gt;HD</a:t>
            </a:r>
            <a:r>
              <a:rPr lang="zh-CN" altLang="zh-CN" sz="2600" kern="100">
                <a:latin typeface="Times New Roman"/>
                <a:ea typeface="华文细黑"/>
                <a:cs typeface="Times New Roman"/>
              </a:rPr>
              <a:t>。</a:t>
            </a:r>
            <a:endParaRPr lang="zh-CN" altLang="zh-CN" sz="2600" kern="100">
              <a:effectLst/>
              <a:latin typeface="宋体"/>
              <a:cs typeface="Courier New"/>
            </a:endParaRPr>
          </a:p>
        </p:txBody>
      </p:sp>
      <p:sp>
        <p:nvSpPr>
          <p:cNvPr id="8" name="矩形 7"/>
          <p:cNvSpPr/>
          <p:nvPr/>
        </p:nvSpPr>
        <p:spPr>
          <a:xfrm>
            <a:off x="3608834" y="1690936"/>
            <a:ext cx="444352" cy="523220"/>
          </a:xfrm>
          <a:prstGeom prst="rect">
            <a:avLst/>
          </a:prstGeom>
        </p:spPr>
        <p:txBody>
          <a:bodyPr wrap="none">
            <a:spAutoFit/>
          </a:bodyPr>
          <a:lstStyle/>
          <a:p>
            <a:r>
              <a:rPr lang="en-US" altLang="zh-CN" sz="2800" kern="100" dirty="0">
                <a:solidFill>
                  <a:srgbClr val="E36C0A"/>
                </a:solidFill>
                <a:latin typeface="Times New Roman"/>
                <a:ea typeface="华文细黑"/>
                <a:cs typeface="Courier New"/>
              </a:rPr>
              <a:t>A</a:t>
            </a:r>
            <a:endParaRPr lang="zh-CN" altLang="en-US" sz="2800" kern="100" dirty="0">
              <a:solidFill>
                <a:srgbClr val="E36C0A"/>
              </a:solidFill>
              <a:latin typeface="Times New Roman"/>
              <a:ea typeface="华文细黑"/>
              <a:cs typeface="Courier New"/>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6" name="Rectangle 21">
            <a:hlinkClick r:id="rId2" action="ppaction://hlinksldjump"/>
          </p:cNvPr>
          <p:cNvSpPr>
            <a:spLocks noChangeArrowheads="1"/>
          </p:cNvSpPr>
          <p:nvPr/>
        </p:nvSpPr>
        <p:spPr bwMode="auto">
          <a:xfrm>
            <a:off x="99528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104550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109331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113869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8260329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7">
                                            <p:txEl>
                                              <p:pRg st="0" end="0"/>
                                            </p:txEl>
                                          </p:spTgt>
                                        </p:tgtEl>
                                      </p:cBhvr>
                                    </p:animEffect>
                                    <p:set>
                                      <p:cBhvr>
                                        <p:cTn id="27" dur="1" fill="hold">
                                          <p:stCondLst>
                                            <p:cond delay="499"/>
                                          </p:stCondLst>
                                        </p:cTn>
                                        <p:tgtEl>
                                          <p:spTgt spid="7">
                                            <p:txEl>
                                              <p:pRg st="0" end="0"/>
                                            </p:txEl>
                                          </p:spTgt>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7">
                                            <p:txEl>
                                              <p:pRg st="1" end="1"/>
                                            </p:txEl>
                                          </p:spTgt>
                                        </p:tgtEl>
                                      </p:cBhvr>
                                    </p:animEffect>
                                    <p:set>
                                      <p:cBhvr>
                                        <p:cTn id="30" dur="1" fill="hold">
                                          <p:stCondLst>
                                            <p:cond delay="499"/>
                                          </p:stCondLst>
                                        </p:cTn>
                                        <p:tgtEl>
                                          <p:spTgt spid="7">
                                            <p:txEl>
                                              <p:pRg st="1" end="1"/>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7">
                                            <p:txEl>
                                              <p:pRg st="2" end="2"/>
                                            </p:txEl>
                                          </p:spTgt>
                                        </p:tgtEl>
                                      </p:cBhvr>
                                    </p:animEffect>
                                    <p:set>
                                      <p:cBhvr>
                                        <p:cTn id="33" dur="1" fill="hold">
                                          <p:stCondLst>
                                            <p:cond delay="499"/>
                                          </p:stCondLst>
                                        </p:cTn>
                                        <p:tgtEl>
                                          <p:spTgt spid="7">
                                            <p:txEl>
                                              <p:pRg st="2" end="2"/>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7" grpId="0" build="allAtOnce"/>
      <p:bldP spid="8" grpId="0"/>
      <p:bldP spid="8"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6655" y="1191296"/>
            <a:ext cx="11275398" cy="2536055"/>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为了证明</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水解程度大于电离程度，可采用的实验方法是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测定溶液的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加入</a:t>
            </a:r>
            <a:r>
              <a:rPr lang="en-US" altLang="zh-CN" sz="2800" kern="100" dirty="0">
                <a:latin typeface="Times New Roman"/>
                <a:ea typeface="华文细黑"/>
                <a:cs typeface="Courier New"/>
              </a:rPr>
              <a:t>Ba(OH)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加入</a:t>
            </a:r>
            <a:r>
              <a:rPr lang="zh-CN" altLang="zh-CN" sz="2800" kern="100" dirty="0" smtClean="0">
                <a:latin typeface="Times New Roman"/>
                <a:ea typeface="华文细黑"/>
                <a:cs typeface="Times New Roman"/>
              </a:rPr>
              <a:t>盐酸</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加入酚酞溶液</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C</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②④</a:t>
            </a:r>
            <a:endParaRPr lang="zh-CN" altLang="zh-CN" sz="2800" kern="100" dirty="0">
              <a:latin typeface="宋体"/>
              <a:cs typeface="Courier New"/>
            </a:endParaRPr>
          </a:p>
        </p:txBody>
      </p:sp>
      <p:sp>
        <p:nvSpPr>
          <p:cNvPr id="2" name="矩形 1"/>
          <p:cNvSpPr/>
          <p:nvPr/>
        </p:nvSpPr>
        <p:spPr>
          <a:xfrm>
            <a:off x="2268266" y="1936676"/>
            <a:ext cx="423514" cy="523220"/>
          </a:xfrm>
          <a:prstGeom prst="rect">
            <a:avLst/>
          </a:prstGeom>
        </p:spPr>
        <p:txBody>
          <a:bodyPr wrap="none">
            <a:spAutoFit/>
          </a:bodyPr>
          <a:lstStyle/>
          <a:p>
            <a:r>
              <a:rPr lang="en-US" altLang="zh-CN" sz="2800" kern="100">
                <a:solidFill>
                  <a:srgbClr val="E36C0A"/>
                </a:solidFill>
                <a:latin typeface="Times New Roman"/>
                <a:ea typeface="华文细黑"/>
                <a:cs typeface="Courier New"/>
              </a:rPr>
              <a:t>C</a:t>
            </a:r>
            <a:endParaRPr lang="zh-CN" altLang="en-US" sz="2800" kern="100" dirty="0">
              <a:solidFill>
                <a:srgbClr val="E36C0A"/>
              </a:solidFill>
              <a:latin typeface="Times New Roman"/>
              <a:ea typeface="华文细黑"/>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017668476"/>
              </p:ext>
            </p:extLst>
          </p:nvPr>
        </p:nvGraphicFramePr>
        <p:xfrm>
          <a:off x="5402932" y="1280122"/>
          <a:ext cx="438150" cy="723900"/>
        </p:xfrm>
        <a:graphic>
          <a:graphicData uri="http://schemas.openxmlformats.org/presentationml/2006/ole">
            <mc:AlternateContent xmlns:mc="http://schemas.openxmlformats.org/markup-compatibility/2006">
              <mc:Choice xmlns:v="urn:schemas-microsoft-com:vml" Requires="v">
                <p:oleObj spid="_x0000_s221245" name="文档" r:id="rId4" imgW="438636" imgH="723420" progId="Word.Document.12">
                  <p:embed/>
                </p:oleObj>
              </mc:Choice>
              <mc:Fallback>
                <p:oleObj name="文档" r:id="rId4" imgW="438636" imgH="723420" progId="Word.Document.12">
                  <p:embed/>
                  <p:pic>
                    <p:nvPicPr>
                      <p:cNvPr id="0" name=""/>
                      <p:cNvPicPr/>
                      <p:nvPr/>
                    </p:nvPicPr>
                    <p:blipFill>
                      <a:blip r:embed="rId5"/>
                      <a:stretch>
                        <a:fillRect/>
                      </a:stretch>
                    </p:blipFill>
                    <p:spPr>
                      <a:xfrm>
                        <a:off x="5402932" y="1280122"/>
                        <a:ext cx="438150" cy="723900"/>
                      </a:xfrm>
                      <a:prstGeom prst="rect">
                        <a:avLst/>
                      </a:prstGeom>
                    </p:spPr>
                  </p:pic>
                </p:oleObj>
              </mc:Fallback>
            </mc:AlternateContent>
          </a:graphicData>
        </a:graphic>
      </p:graphicFrame>
      <p:sp>
        <p:nvSpPr>
          <p:cNvPr id="6" name="Rectangle 21">
            <a:hlinkClick r:id="rId6" action="ppaction://hlinksldjump"/>
          </p:cNvPr>
          <p:cNvSpPr>
            <a:spLocks noChangeArrowheads="1"/>
          </p:cNvSpPr>
          <p:nvPr/>
        </p:nvSpPr>
        <p:spPr bwMode="auto">
          <a:xfrm>
            <a:off x="99528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7" action="ppaction://hlinksldjump"/>
          </p:cNvPr>
          <p:cNvSpPr>
            <a:spLocks noChangeArrowheads="1"/>
          </p:cNvSpPr>
          <p:nvPr/>
        </p:nvSpPr>
        <p:spPr bwMode="auto">
          <a:xfrm>
            <a:off x="104550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8" action="ppaction://hlinksldjump"/>
          </p:cNvPr>
          <p:cNvSpPr>
            <a:spLocks noChangeArrowheads="1"/>
          </p:cNvSpPr>
          <p:nvPr/>
        </p:nvSpPr>
        <p:spPr bwMode="auto">
          <a:xfrm>
            <a:off x="109331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9" action="ppaction://hlinksldjump"/>
          </p:cNvPr>
          <p:cNvSpPr>
            <a:spLocks noChangeArrowheads="1"/>
          </p:cNvSpPr>
          <p:nvPr/>
        </p:nvSpPr>
        <p:spPr bwMode="auto">
          <a:xfrm>
            <a:off x="113869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36004" y="6649571"/>
            <a:ext cx="87988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8248921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0"/>
          <p:cNvSpPr txBox="1">
            <a:spLocks noChangeArrowheads="1"/>
          </p:cNvSpPr>
          <p:nvPr/>
        </p:nvSpPr>
        <p:spPr bwMode="auto">
          <a:xfrm>
            <a:off x="488676" y="1479203"/>
            <a:ext cx="11218877" cy="3557296"/>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just">
              <a:lnSpc>
                <a:spcPts val="5500"/>
              </a:lnSpc>
              <a:spcAft>
                <a:spcPts val="0"/>
              </a:spcAft>
              <a:tabLst>
                <a:tab pos="1890395" algn="l"/>
              </a:tabLst>
            </a:pPr>
            <a:r>
              <a:rPr lang="en-US" altLang="zh-CN" sz="2800" b="0" kern="100" dirty="0">
                <a:latin typeface="Times New Roman"/>
                <a:ea typeface="华文细黑"/>
                <a:cs typeface="Courier New"/>
              </a:rPr>
              <a:t>1.</a:t>
            </a:r>
            <a:r>
              <a:rPr lang="zh-CN" altLang="en-US" sz="2800" b="0" kern="100" dirty="0">
                <a:latin typeface="Times New Roman"/>
                <a:ea typeface="华文细黑"/>
                <a:cs typeface="Courier New"/>
              </a:rPr>
              <a:t>理解盐类水解的原理、过程、一般规律。</a:t>
            </a:r>
          </a:p>
          <a:p>
            <a:pPr algn="just">
              <a:lnSpc>
                <a:spcPts val="5500"/>
              </a:lnSpc>
              <a:spcAft>
                <a:spcPts val="0"/>
              </a:spcAft>
              <a:tabLst>
                <a:tab pos="1890395" algn="l"/>
              </a:tabLst>
            </a:pPr>
            <a:r>
              <a:rPr lang="en-US" altLang="zh-CN" sz="2800" b="0" kern="100" dirty="0">
                <a:latin typeface="Times New Roman"/>
                <a:ea typeface="华文细黑"/>
                <a:cs typeface="Courier New"/>
              </a:rPr>
              <a:t>2.</a:t>
            </a:r>
            <a:r>
              <a:rPr lang="zh-CN" altLang="en-US" sz="2800" b="0" kern="100" dirty="0">
                <a:latin typeface="Times New Roman"/>
                <a:ea typeface="华文细黑"/>
                <a:cs typeface="Courier New"/>
              </a:rPr>
              <a:t>了解影响盐类水解平衡的主要因素。</a:t>
            </a:r>
          </a:p>
          <a:p>
            <a:pPr algn="just">
              <a:lnSpc>
                <a:spcPts val="5500"/>
              </a:lnSpc>
              <a:spcAft>
                <a:spcPts val="0"/>
              </a:spcAft>
              <a:tabLst>
                <a:tab pos="1890395" algn="l"/>
              </a:tabLst>
            </a:pPr>
            <a:r>
              <a:rPr lang="en-US" altLang="zh-CN" sz="2800" b="0" kern="100" dirty="0">
                <a:latin typeface="Times New Roman"/>
                <a:ea typeface="华文细黑"/>
                <a:cs typeface="Courier New"/>
              </a:rPr>
              <a:t>3.</a:t>
            </a:r>
            <a:r>
              <a:rPr lang="zh-CN" altLang="en-US" sz="2800" b="0" kern="100" dirty="0">
                <a:latin typeface="Times New Roman"/>
                <a:ea typeface="华文细黑"/>
                <a:cs typeface="Courier New"/>
              </a:rPr>
              <a:t>了解盐类水解对水电离的影响。</a:t>
            </a:r>
          </a:p>
          <a:p>
            <a:pPr algn="just">
              <a:lnSpc>
                <a:spcPts val="5500"/>
              </a:lnSpc>
              <a:spcAft>
                <a:spcPts val="0"/>
              </a:spcAft>
              <a:tabLst>
                <a:tab pos="1890395" algn="l"/>
              </a:tabLst>
            </a:pPr>
            <a:r>
              <a:rPr lang="en-US" altLang="zh-CN" sz="2800" b="0" kern="100" dirty="0">
                <a:latin typeface="Times New Roman"/>
                <a:ea typeface="华文细黑"/>
                <a:cs typeface="Courier New"/>
              </a:rPr>
              <a:t>4.</a:t>
            </a:r>
            <a:r>
              <a:rPr lang="zh-CN" altLang="en-US" sz="2800" b="0" kern="100" dirty="0">
                <a:latin typeface="Times New Roman"/>
                <a:ea typeface="华文细黑"/>
                <a:cs typeface="Courier New"/>
              </a:rPr>
              <a:t>学会盐类水解离子方程式的书写。</a:t>
            </a:r>
          </a:p>
          <a:p>
            <a:pPr algn="just">
              <a:lnSpc>
                <a:spcPts val="5500"/>
              </a:lnSpc>
              <a:spcAft>
                <a:spcPts val="0"/>
              </a:spcAft>
              <a:tabLst>
                <a:tab pos="1890395" algn="l"/>
              </a:tabLst>
            </a:pPr>
            <a:r>
              <a:rPr lang="en-US" altLang="zh-CN" sz="2800" b="0" kern="100" dirty="0">
                <a:latin typeface="Times New Roman"/>
                <a:ea typeface="华文细黑"/>
                <a:cs typeface="Courier New"/>
              </a:rPr>
              <a:t>5.</a:t>
            </a:r>
            <a:r>
              <a:rPr lang="zh-CN" altLang="en-US" sz="2800" b="0" kern="100" dirty="0">
                <a:latin typeface="Times New Roman"/>
                <a:ea typeface="华文细黑"/>
                <a:cs typeface="Courier New"/>
              </a:rPr>
              <a:t>了解盐类水解的应用。</a:t>
            </a:r>
          </a:p>
        </p:txBody>
      </p:sp>
      <p:sp>
        <p:nvSpPr>
          <p:cNvPr id="3" name="矩形 2">
            <a:hlinkClick r:id="rId2" action="ppaction://hlinksldjump"/>
          </p:cNvPr>
          <p:cNvSpPr/>
          <p:nvPr/>
        </p:nvSpPr>
        <p:spPr>
          <a:xfrm>
            <a:off x="-25474"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4" name="矩形 3">
            <a:hlinkClick r:id="rId3" action="ppaction://hlinksldjump"/>
          </p:cNvPr>
          <p:cNvSpPr/>
          <p:nvPr/>
        </p:nvSpPr>
        <p:spPr>
          <a:xfrm>
            <a:off x="1774726"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5" name="矩形 4">
            <a:hlinkClick r:id="rId4" action="ppaction://hlinksldjump"/>
          </p:cNvPr>
          <p:cNvSpPr/>
          <p:nvPr/>
        </p:nvSpPr>
        <p:spPr>
          <a:xfrm>
            <a:off x="3550223"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6" name="矩形 5">
            <a:hlinkClick r:id="rId5" action="ppaction://hlinksldjump"/>
          </p:cNvPr>
          <p:cNvSpPr/>
          <p:nvPr/>
        </p:nvSpPr>
        <p:spPr>
          <a:xfrm>
            <a:off x="5317251" y="636905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7" name="矩形 6">
            <a:hlinkClick r:id="rId6" action="ppaction://hlinksldjump"/>
          </p:cNvPr>
          <p:cNvSpPr/>
          <p:nvPr/>
        </p:nvSpPr>
        <p:spPr>
          <a:xfrm>
            <a:off x="8748932" y="6369059"/>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grpSp>
        <p:nvGrpSpPr>
          <p:cNvPr id="8" name="组合 7"/>
          <p:cNvGrpSpPr/>
          <p:nvPr/>
        </p:nvGrpSpPr>
        <p:grpSpPr>
          <a:xfrm>
            <a:off x="10036562" y="-26592"/>
            <a:ext cx="1891292" cy="880109"/>
            <a:chOff x="11613" y="920823"/>
            <a:chExt cx="1443037" cy="733424"/>
          </a:xfrm>
        </p:grpSpPr>
        <p:pic>
          <p:nvPicPr>
            <p:cNvPr id="9" name="图片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10" name="TextBox 9"/>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22324626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85587" y="956221"/>
            <a:ext cx="11163760" cy="4345781"/>
          </a:xfrm>
          <a:prstGeom prst="rect">
            <a:avLst/>
          </a:prstGeom>
        </p:spPr>
        <p:txBody>
          <a:bodyPr wrap="square" lIns="121898" tIns="60948" rIns="121898" bIns="60948">
            <a:spAutoFit/>
          </a:bodyPr>
          <a:lstStyle/>
          <a:p>
            <a:pPr algn="ctr">
              <a:lnSpc>
                <a:spcPct val="140000"/>
              </a:lnSpc>
              <a:spcAft>
                <a:spcPts val="0"/>
              </a:spcAft>
            </a:pPr>
            <a:r>
              <a:rPr lang="zh-CN" altLang="zh-CN" sz="2800" kern="100" dirty="0" smtClean="0">
                <a:solidFill>
                  <a:srgbClr val="0000FF"/>
                </a:solidFill>
                <a:latin typeface="Times New Roman"/>
                <a:cs typeface="Times New Roman"/>
              </a:rPr>
              <a:t>盐类</a:t>
            </a:r>
            <a:r>
              <a:rPr lang="zh-CN" altLang="zh-CN" sz="2800" kern="100" dirty="0">
                <a:solidFill>
                  <a:srgbClr val="0000FF"/>
                </a:solidFill>
                <a:latin typeface="Times New Roman"/>
                <a:cs typeface="Times New Roman"/>
              </a:rPr>
              <a:t>水解的规律及拓展应用</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谁弱谁水解，越弱越水解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。如酸性：</a:t>
            </a:r>
            <a:r>
              <a:rPr lang="en-US" altLang="zh-CN" sz="2800" kern="100" dirty="0">
                <a:latin typeface="Times New Roman"/>
                <a:ea typeface="华文细黑"/>
                <a:cs typeface="Courier New"/>
              </a:rPr>
              <a:t>HCN&lt;CH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，则相同条件下碱性：</a:t>
            </a:r>
            <a:r>
              <a:rPr lang="en-US" altLang="zh-CN" sz="2800" kern="100" dirty="0" err="1">
                <a:latin typeface="Times New Roman"/>
                <a:ea typeface="华文细黑"/>
                <a:cs typeface="Courier New"/>
              </a:rPr>
              <a:t>NaCN</a:t>
            </a:r>
            <a:r>
              <a:rPr lang="en-US" altLang="zh-CN" sz="2800" kern="100" dirty="0">
                <a:latin typeface="Times New Roman"/>
                <a:ea typeface="华文细黑"/>
                <a:cs typeface="Courier New"/>
              </a:rPr>
              <a:t>&gt;CH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COONa</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强酸的酸式盐只电离，不水解，溶液显酸性。如</a:t>
            </a:r>
            <a:r>
              <a:rPr lang="en-US" altLang="zh-CN" sz="2800" kern="100" dirty="0">
                <a:latin typeface="Times New Roman"/>
                <a:ea typeface="华文细黑"/>
                <a:cs typeface="Courier New"/>
              </a:rPr>
              <a:t>NaHSO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在水溶液中：</a:t>
            </a:r>
            <a:r>
              <a:rPr lang="en-US" altLang="zh-CN" sz="2800" kern="100" dirty="0">
                <a:latin typeface="Times New Roman"/>
                <a:ea typeface="华文细黑"/>
                <a:cs typeface="Courier New"/>
              </a:rPr>
              <a:t>NaHSO</a:t>
            </a:r>
            <a:r>
              <a:rPr lang="en-US" altLang="zh-CN" sz="2800" kern="100" baseline="-25000" dirty="0">
                <a:latin typeface="Times New Roman"/>
                <a:ea typeface="华文细黑"/>
                <a:cs typeface="Courier New"/>
              </a:rPr>
              <a:t>4</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弱酸的酸式盐溶液的酸碱性，取决于酸式酸根离子的电离程度和水解程度的相对大小</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154299574"/>
              </p:ext>
            </p:extLst>
          </p:nvPr>
        </p:nvGraphicFramePr>
        <p:xfrm>
          <a:off x="4234160" y="3501802"/>
          <a:ext cx="1063625" cy="744538"/>
        </p:xfrm>
        <a:graphic>
          <a:graphicData uri="http://schemas.openxmlformats.org/presentationml/2006/ole">
            <mc:AlternateContent xmlns:mc="http://schemas.openxmlformats.org/markup-compatibility/2006">
              <mc:Choice xmlns:v="urn:schemas-microsoft-com:vml" Requires="v">
                <p:oleObj spid="_x0000_s161895" name="文档" r:id="rId4" imgW="1063895" imgH="743865" progId="Word.Document.12">
                  <p:embed/>
                </p:oleObj>
              </mc:Choice>
              <mc:Fallback>
                <p:oleObj name="文档" r:id="rId4" imgW="1063895" imgH="743865" progId="Word.Document.12">
                  <p:embed/>
                  <p:pic>
                    <p:nvPicPr>
                      <p:cNvPr id="0" name=""/>
                      <p:cNvPicPr/>
                      <p:nvPr/>
                    </p:nvPicPr>
                    <p:blipFill>
                      <a:blip r:embed="rId5"/>
                      <a:stretch>
                        <a:fillRect/>
                      </a:stretch>
                    </p:blipFill>
                    <p:spPr>
                      <a:xfrm>
                        <a:off x="4234160" y="3501802"/>
                        <a:ext cx="1063625" cy="744538"/>
                      </a:xfrm>
                      <a:prstGeom prst="rect">
                        <a:avLst/>
                      </a:prstGeom>
                    </p:spPr>
                  </p:pic>
                </p:oleObj>
              </mc:Fallback>
            </mc:AlternateContent>
          </a:graphicData>
        </a:graphic>
      </p:graphicFrame>
      <p:sp>
        <p:nvSpPr>
          <p:cNvPr id="4" name="矩形 3"/>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6" name="组合 5"/>
          <p:cNvGrpSpPr/>
          <p:nvPr/>
        </p:nvGrpSpPr>
        <p:grpSpPr>
          <a:xfrm>
            <a:off x="1" y="-2"/>
            <a:ext cx="1836949" cy="634848"/>
            <a:chOff x="0" y="-2"/>
            <a:chExt cx="1377891" cy="634701"/>
          </a:xfrm>
          <a:solidFill>
            <a:srgbClr val="FFC000"/>
          </a:solidFill>
        </p:grpSpPr>
        <p:sp>
          <p:nvSpPr>
            <p:cNvPr id="7" name="矩形 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8" name="直角三角形 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9" name="矩形 8"/>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规律</a:t>
            </a:r>
            <a:r>
              <a:rPr lang="zh-CN" altLang="en-US" sz="3200" b="1" dirty="0">
                <a:solidFill>
                  <a:schemeClr val="bg1"/>
                </a:solidFill>
                <a:latin typeface="+mj-ea"/>
                <a:ea typeface="+mj-ea"/>
              </a:rPr>
              <a:t>方法</a:t>
            </a:r>
          </a:p>
        </p:txBody>
      </p:sp>
    </p:spTree>
    <p:extLst>
      <p:ext uri="{BB962C8B-B14F-4D97-AF65-F5344CB8AC3E}">
        <p14:creationId xmlns:p14="http://schemas.microsoft.com/office/powerpoint/2010/main" val="2316437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277314395"/>
              </p:ext>
            </p:extLst>
          </p:nvPr>
        </p:nvGraphicFramePr>
        <p:xfrm>
          <a:off x="416099" y="736923"/>
          <a:ext cx="11372850" cy="2647950"/>
        </p:xfrm>
        <a:graphic>
          <a:graphicData uri="http://schemas.openxmlformats.org/presentationml/2006/ole">
            <mc:AlternateContent xmlns:mc="http://schemas.openxmlformats.org/markup-compatibility/2006">
              <mc:Choice xmlns:v="urn:schemas-microsoft-com:vml" Requires="v">
                <p:oleObj spid="_x0000_s163118" name="文档" r:id="rId4" imgW="11384678" imgH="2643637" progId="Word.Document.12">
                  <p:embed/>
                </p:oleObj>
              </mc:Choice>
              <mc:Fallback>
                <p:oleObj name="文档" r:id="rId4" imgW="11384678" imgH="2643637" progId="Word.Document.12">
                  <p:embed/>
                  <p:pic>
                    <p:nvPicPr>
                      <p:cNvPr id="0" name=""/>
                      <p:cNvPicPr/>
                      <p:nvPr/>
                    </p:nvPicPr>
                    <p:blipFill>
                      <a:blip r:embed="rId5"/>
                      <a:stretch>
                        <a:fillRect/>
                      </a:stretch>
                    </p:blipFill>
                    <p:spPr>
                      <a:xfrm>
                        <a:off x="416099" y="736923"/>
                        <a:ext cx="11372850" cy="2647950"/>
                      </a:xfrm>
                      <a:prstGeom prst="rect">
                        <a:avLst/>
                      </a:prstGeom>
                    </p:spPr>
                  </p:pic>
                </p:oleObj>
              </mc:Fallback>
            </mc:AlternateContent>
          </a:graphicData>
        </a:graphic>
      </p:graphicFrame>
      <p:sp>
        <p:nvSpPr>
          <p:cNvPr id="4" name="矩形 3"/>
          <p:cNvSpPr/>
          <p:nvPr/>
        </p:nvSpPr>
        <p:spPr>
          <a:xfrm>
            <a:off x="387524" y="3220966"/>
            <a:ext cx="4044697" cy="624530"/>
          </a:xfrm>
          <a:prstGeom prst="rect">
            <a:avLst/>
          </a:prstGeom>
        </p:spPr>
        <p:txBody>
          <a:bodyPr wrap="none">
            <a:spAutoFit/>
          </a:bodyPr>
          <a:lstStyle/>
          <a:p>
            <a:pPr algn="just">
              <a:lnSpc>
                <a:spcPct val="140000"/>
              </a:lnSpc>
              <a:spcAft>
                <a:spcPts val="0"/>
              </a:spcAft>
            </a:pPr>
            <a:r>
              <a:rPr lang="en-US" altLang="zh-CN" sz="2800" kern="100">
                <a:latin typeface="Times New Roman"/>
                <a:ea typeface="华文细黑"/>
                <a:cs typeface="Courier New"/>
              </a:rPr>
              <a:t>4.</a:t>
            </a:r>
            <a:r>
              <a:rPr lang="zh-CN" altLang="zh-CN" sz="2800" kern="100">
                <a:latin typeface="Times New Roman"/>
                <a:ea typeface="华文细黑"/>
                <a:cs typeface="Times New Roman"/>
              </a:rPr>
              <a:t>相同条件下的水解程度</a:t>
            </a:r>
            <a:endParaRPr lang="zh-CN" altLang="zh-CN" sz="2800" kern="10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892697540"/>
              </p:ext>
            </p:extLst>
          </p:nvPr>
        </p:nvGraphicFramePr>
        <p:xfrm>
          <a:off x="459532" y="3970462"/>
          <a:ext cx="8915400" cy="828675"/>
        </p:xfrm>
        <a:graphic>
          <a:graphicData uri="http://schemas.openxmlformats.org/presentationml/2006/ole">
            <mc:AlternateContent xmlns:mc="http://schemas.openxmlformats.org/markup-compatibility/2006">
              <mc:Choice xmlns:v="urn:schemas-microsoft-com:vml" Requires="v">
                <p:oleObj spid="_x0000_s163119" name="文档" r:id="rId7" imgW="8920017" imgH="827544" progId="Word.Document.12">
                  <p:embed/>
                </p:oleObj>
              </mc:Choice>
              <mc:Fallback>
                <p:oleObj name="文档" r:id="rId7" imgW="8920017" imgH="827544" progId="Word.Document.12">
                  <p:embed/>
                  <p:pic>
                    <p:nvPicPr>
                      <p:cNvPr id="0" name=""/>
                      <p:cNvPicPr/>
                      <p:nvPr/>
                    </p:nvPicPr>
                    <p:blipFill>
                      <a:blip r:embed="rId8"/>
                      <a:stretch>
                        <a:fillRect/>
                      </a:stretch>
                    </p:blipFill>
                    <p:spPr>
                      <a:xfrm>
                        <a:off x="459532" y="3970462"/>
                        <a:ext cx="8915400" cy="828675"/>
                      </a:xfrm>
                      <a:prstGeom prst="rect">
                        <a:avLst/>
                      </a:prstGeom>
                    </p:spPr>
                  </p:pic>
                </p:oleObj>
              </mc:Fallback>
            </mc:AlternateContent>
          </a:graphicData>
        </a:graphic>
      </p:graphicFrame>
      <p:sp>
        <p:nvSpPr>
          <p:cNvPr id="8" name="矩形 7"/>
          <p:cNvSpPr/>
          <p:nvPr/>
        </p:nvSpPr>
        <p:spPr>
          <a:xfrm>
            <a:off x="379934" y="4498901"/>
            <a:ext cx="11409907" cy="1298817"/>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相互促进水解的盐</a:t>
            </a:r>
            <a:r>
              <a:rPr lang="en-US" altLang="zh-CN" sz="2800" kern="100">
                <a:latin typeface="Times New Roman"/>
                <a:ea typeface="华文细黑"/>
                <a:cs typeface="Courier New"/>
              </a:rPr>
              <a:t>&gt;</a:t>
            </a:r>
            <a:r>
              <a:rPr lang="zh-CN" altLang="zh-CN" sz="2800" kern="100">
                <a:latin typeface="Times New Roman"/>
                <a:ea typeface="华文细黑"/>
                <a:cs typeface="Times New Roman"/>
              </a:rPr>
              <a:t>单独水解的盐</a:t>
            </a:r>
            <a:r>
              <a:rPr lang="en-US" altLang="zh-CN" sz="2800" kern="100">
                <a:latin typeface="Times New Roman"/>
                <a:ea typeface="华文细黑"/>
                <a:cs typeface="Courier New"/>
              </a:rPr>
              <a:t>&gt;</a:t>
            </a:r>
            <a:r>
              <a:rPr lang="zh-CN" altLang="zh-CN" sz="2800" kern="100">
                <a:latin typeface="Times New Roman"/>
                <a:ea typeface="华文细黑"/>
                <a:cs typeface="Times New Roman"/>
              </a:rPr>
              <a:t>水解相互抑制的盐。</a:t>
            </a:r>
            <a:r>
              <a:rPr lang="zh-CN" altLang="zh-CN" sz="2800" kern="100" smtClean="0">
                <a:latin typeface="Times New Roman"/>
                <a:ea typeface="华文细黑"/>
                <a:cs typeface="Times New Roman"/>
              </a:rPr>
              <a:t>如</a:t>
            </a:r>
            <a:r>
              <a:rPr lang="en-US" altLang="zh-CN" sz="2800" kern="100" smtClean="0">
                <a:latin typeface="Times New Roman"/>
                <a:ea typeface="华文细黑"/>
                <a:cs typeface="Courier New"/>
              </a:rPr>
              <a:t>      </a:t>
            </a:r>
            <a:r>
              <a:rPr lang="zh-CN" altLang="zh-CN" sz="2800" kern="100" smtClean="0">
                <a:latin typeface="Times New Roman"/>
                <a:ea typeface="华文细黑"/>
                <a:cs typeface="Times New Roman"/>
              </a:rPr>
              <a:t>的</a:t>
            </a:r>
            <a:r>
              <a:rPr lang="zh-CN" altLang="zh-CN" sz="2800" kern="100">
                <a:latin typeface="Times New Roman"/>
                <a:ea typeface="华文细黑"/>
                <a:cs typeface="Times New Roman"/>
              </a:rPr>
              <a:t>水解：</a:t>
            </a:r>
            <a:r>
              <a:rPr lang="en-US" altLang="zh-CN" sz="2800" kern="100">
                <a:latin typeface="Times New Roman"/>
                <a:ea typeface="华文细黑"/>
                <a:cs typeface="Courier New"/>
              </a:rPr>
              <a:t>(NH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CO</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&gt;(NH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SO</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&gt;(NH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Fe(SO</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a:t>
            </a:r>
            <a:r>
              <a:rPr lang="en-US" altLang="zh-CN" sz="2800" kern="100" baseline="-25000">
                <a:latin typeface="Times New Roman"/>
                <a:ea typeface="华文细黑"/>
                <a:cs typeface="Courier New"/>
              </a:rPr>
              <a:t>2</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700580633"/>
              </p:ext>
            </p:extLst>
          </p:nvPr>
        </p:nvGraphicFramePr>
        <p:xfrm>
          <a:off x="9907934" y="4618534"/>
          <a:ext cx="958850" cy="763588"/>
        </p:xfrm>
        <a:graphic>
          <a:graphicData uri="http://schemas.openxmlformats.org/presentationml/2006/ole">
            <mc:AlternateContent xmlns:mc="http://schemas.openxmlformats.org/markup-compatibility/2006">
              <mc:Choice xmlns:v="urn:schemas-microsoft-com:vml" Requires="v">
                <p:oleObj spid="_x0000_s163120" name="文档" r:id="rId10" imgW="959161" imgH="762975" progId="Word.Document.12">
                  <p:embed/>
                </p:oleObj>
              </mc:Choice>
              <mc:Fallback>
                <p:oleObj name="文档" r:id="rId10" imgW="959161" imgH="762975" progId="Word.Document.12">
                  <p:embed/>
                  <p:pic>
                    <p:nvPicPr>
                      <p:cNvPr id="0" name=""/>
                      <p:cNvPicPr/>
                      <p:nvPr/>
                    </p:nvPicPr>
                    <p:blipFill>
                      <a:blip r:embed="rId11"/>
                      <a:stretch>
                        <a:fillRect/>
                      </a:stretch>
                    </p:blipFill>
                    <p:spPr>
                      <a:xfrm>
                        <a:off x="9907934" y="4618534"/>
                        <a:ext cx="958850" cy="763588"/>
                      </a:xfrm>
                      <a:prstGeom prst="rect">
                        <a:avLst/>
                      </a:prstGeom>
                    </p:spPr>
                  </p:pic>
                </p:oleObj>
              </mc:Fallback>
            </mc:AlternateContent>
          </a:graphicData>
        </a:graphic>
      </p:graphicFrame>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1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786707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8" name="文本框 1"/>
          <p:cNvSpPr txBox="1"/>
          <p:nvPr/>
        </p:nvSpPr>
        <p:spPr>
          <a:xfrm>
            <a:off x="262558" y="2813317"/>
            <a:ext cx="11737304" cy="1015663"/>
          </a:xfrm>
          <a:prstGeom prst="rect">
            <a:avLst/>
          </a:prstGeom>
          <a:noFill/>
        </p:spPr>
        <p:txBody>
          <a:bodyPr wrap="square" rtlCol="0" anchor="ctr">
            <a:spAutoFit/>
          </a:bodyPr>
          <a:lstStyle/>
          <a:p>
            <a:pPr>
              <a:lnSpc>
                <a:spcPct val="120000"/>
              </a:lnSpc>
              <a:defRPr/>
            </a:pPr>
            <a:r>
              <a:rPr lang="zh-CN" altLang="en-US" sz="5000" b="1" dirty="0" smtClean="0">
                <a:solidFill>
                  <a:schemeClr val="bg1"/>
                </a:solidFill>
                <a:latin typeface="+mj-ea"/>
                <a:ea typeface="+mj-ea"/>
              </a:rPr>
              <a:t>考点二   多角度攻克影响盐类水解的因素</a:t>
            </a:r>
            <a:endParaRPr lang="zh-CN" altLang="en-US" sz="5000" b="1" dirty="0">
              <a:solidFill>
                <a:schemeClr val="bg1"/>
              </a:solidFill>
              <a:latin typeface="+mj-ea"/>
              <a:ea typeface="+mj-ea"/>
            </a:endParaRP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53812" y="818456"/>
            <a:ext cx="11502034" cy="2465010"/>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内因</a:t>
            </a:r>
            <a:endParaRPr lang="zh-CN" altLang="zh-CN" sz="280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酸或碱越弱，其对应的弱酸根离子或弱碱阳离子的水解程度越大，溶液的碱性或酸性越强。</a:t>
            </a:r>
            <a:endParaRPr lang="zh-CN" altLang="zh-CN" sz="2800" kern="100" dirty="0">
              <a:latin typeface="宋体"/>
              <a:cs typeface="Courier New"/>
            </a:endParaRPr>
          </a:p>
          <a:p>
            <a:pPr>
              <a:lnSpc>
                <a:spcPct val="14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外因</a:t>
            </a:r>
            <a:endParaRPr lang="en-US" altLang="zh-CN" sz="2800" kern="100" dirty="0" smtClean="0">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3807462031"/>
              </p:ext>
            </p:extLst>
          </p:nvPr>
        </p:nvGraphicFramePr>
        <p:xfrm>
          <a:off x="493439" y="3391694"/>
          <a:ext cx="11131280" cy="2755392"/>
        </p:xfrm>
        <a:graphic>
          <a:graphicData uri="http://schemas.openxmlformats.org/drawingml/2006/table">
            <a:tbl>
              <a:tblPr/>
              <a:tblGrid>
                <a:gridCol w="1656185"/>
                <a:gridCol w="2304256"/>
                <a:gridCol w="1800200"/>
                <a:gridCol w="1872208"/>
                <a:gridCol w="3498431"/>
              </a:tblGrid>
              <a:tr h="612000">
                <a:tc gridSpan="2">
                  <a:txBody>
                    <a:bodyPr/>
                    <a:lstStyle/>
                    <a:p>
                      <a:pPr algn="ctr">
                        <a:lnSpc>
                          <a:spcPct val="140000"/>
                        </a:lnSpc>
                        <a:spcAft>
                          <a:spcPts val="0"/>
                        </a:spcAft>
                      </a:pPr>
                      <a:r>
                        <a:rPr lang="zh-CN" sz="2800" kern="100" dirty="0" smtClean="0">
                          <a:effectLst/>
                          <a:latin typeface="Times New Roman"/>
                          <a:ea typeface="华文细黑"/>
                          <a:cs typeface="Times New Roman"/>
                        </a:rPr>
                        <a:t>因素</a:t>
                      </a:r>
                      <a:endParaRPr lang="zh-CN" sz="2800" kern="100" dirty="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ct val="140000"/>
                        </a:lnSpc>
                        <a:spcAft>
                          <a:spcPts val="0"/>
                        </a:spcAft>
                      </a:pPr>
                      <a:endParaRPr lang="zh-CN" sz="2800" kern="100" dirty="0">
                        <a:effectLst/>
                        <a:latin typeface="宋体"/>
                        <a:cs typeface="Courier New"/>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dirty="0">
                          <a:effectLst/>
                          <a:latin typeface="Times New Roman"/>
                          <a:ea typeface="华文细黑"/>
                          <a:cs typeface="Times New Roman"/>
                        </a:rPr>
                        <a:t>水解平衡</a:t>
                      </a:r>
                      <a:endParaRPr lang="zh-CN" sz="2800" kern="100" dirty="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水解程度</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水解</a:t>
                      </a:r>
                      <a:r>
                        <a:rPr lang="zh-CN" sz="2800" kern="100" smtClean="0">
                          <a:effectLst/>
                          <a:latin typeface="Times New Roman"/>
                          <a:ea typeface="华文细黑"/>
                          <a:cs typeface="Times New Roman"/>
                        </a:rPr>
                        <a:t>产生离子</a:t>
                      </a:r>
                      <a:r>
                        <a:rPr lang="zh-CN" sz="2800" kern="100">
                          <a:effectLst/>
                          <a:latin typeface="Times New Roman"/>
                          <a:ea typeface="华文细黑"/>
                          <a:cs typeface="Times New Roman"/>
                        </a:rPr>
                        <a:t>的浓度</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2000">
                <a:tc>
                  <a:txBody>
                    <a:bodyPr/>
                    <a:lstStyle/>
                    <a:p>
                      <a:pPr algn="ctr">
                        <a:lnSpc>
                          <a:spcPct val="140000"/>
                        </a:lnSpc>
                        <a:spcAft>
                          <a:spcPts val="0"/>
                        </a:spcAft>
                      </a:pPr>
                      <a:r>
                        <a:rPr lang="zh-CN" sz="2800" kern="100">
                          <a:effectLst/>
                          <a:latin typeface="Times New Roman"/>
                          <a:ea typeface="华文细黑"/>
                          <a:cs typeface="Times New Roman"/>
                        </a:rPr>
                        <a:t>温度</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升高</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右移</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增大</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增大</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2000">
                <a:tc rowSpan="2">
                  <a:txBody>
                    <a:bodyPr/>
                    <a:lstStyle/>
                    <a:p>
                      <a:pPr algn="ctr">
                        <a:lnSpc>
                          <a:spcPct val="140000"/>
                        </a:lnSpc>
                        <a:spcAft>
                          <a:spcPts val="0"/>
                        </a:spcAft>
                      </a:pPr>
                      <a:r>
                        <a:rPr lang="zh-CN" sz="2800" kern="100">
                          <a:effectLst/>
                          <a:latin typeface="Times New Roman"/>
                          <a:ea typeface="华文细黑"/>
                          <a:cs typeface="Times New Roman"/>
                        </a:rPr>
                        <a:t>浓度</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增大</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右移</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减小</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增大</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2000">
                <a:tc vMerge="1">
                  <a:txBody>
                    <a:bodyPr/>
                    <a:lstStyle/>
                    <a:p>
                      <a:endParaRPr lang="zh-CN" altLang="en-US"/>
                    </a:p>
                  </a:txBody>
                  <a:tcPr/>
                </a:tc>
                <a:tc>
                  <a:txBody>
                    <a:bodyPr/>
                    <a:lstStyle/>
                    <a:p>
                      <a:pPr algn="ctr">
                        <a:lnSpc>
                          <a:spcPct val="140000"/>
                        </a:lnSpc>
                        <a:spcAft>
                          <a:spcPts val="0"/>
                        </a:spcAft>
                      </a:pPr>
                      <a:r>
                        <a:rPr lang="zh-CN" sz="2800" kern="100">
                          <a:effectLst/>
                          <a:latin typeface="Times New Roman"/>
                          <a:ea typeface="华文细黑"/>
                          <a:cs typeface="Times New Roman"/>
                        </a:rPr>
                        <a:t>减小</a:t>
                      </a:r>
                      <a:r>
                        <a:rPr lang="en-US" sz="2800" kern="100">
                          <a:effectLst/>
                          <a:latin typeface="Times New Roman"/>
                          <a:ea typeface="华文细黑"/>
                          <a:cs typeface="Courier New"/>
                        </a:rPr>
                        <a:t>(</a:t>
                      </a:r>
                      <a:r>
                        <a:rPr lang="zh-CN" sz="2800" kern="100">
                          <a:effectLst/>
                          <a:latin typeface="Times New Roman"/>
                          <a:ea typeface="华文细黑"/>
                          <a:cs typeface="Times New Roman"/>
                        </a:rPr>
                        <a:t>即稀释</a:t>
                      </a:r>
                      <a:r>
                        <a:rPr lang="en-US" sz="2800" kern="100">
                          <a:effectLst/>
                          <a:latin typeface="Times New Roman"/>
                          <a:ea typeface="华文细黑"/>
                          <a:cs typeface="Courier New"/>
                        </a:rPr>
                        <a:t>)</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右移</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增大</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dirty="0">
                          <a:effectLst/>
                          <a:latin typeface="Times New Roman"/>
                          <a:ea typeface="华文细黑"/>
                          <a:cs typeface="Times New Roman"/>
                        </a:rPr>
                        <a:t>减小</a:t>
                      </a:r>
                      <a:endParaRPr lang="zh-CN" sz="2800" kern="100" dirty="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8" name="组合 7"/>
          <p:cNvGrpSpPr/>
          <p:nvPr/>
        </p:nvGrpSpPr>
        <p:grpSpPr>
          <a:xfrm>
            <a:off x="1" y="-2"/>
            <a:ext cx="1836949" cy="634848"/>
            <a:chOff x="0" y="-2"/>
            <a:chExt cx="1377891" cy="634701"/>
          </a:xfrm>
          <a:solidFill>
            <a:srgbClr val="FFC000"/>
          </a:solidFill>
        </p:grpSpPr>
        <p:sp>
          <p:nvSpPr>
            <p:cNvPr id="9" name="矩形 8"/>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0" name="直角三角形 9"/>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1" name="矩形 10"/>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12"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9026362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095600981"/>
              </p:ext>
            </p:extLst>
          </p:nvPr>
        </p:nvGraphicFramePr>
        <p:xfrm>
          <a:off x="542925" y="1980109"/>
          <a:ext cx="11131280" cy="1377696"/>
        </p:xfrm>
        <a:graphic>
          <a:graphicData uri="http://schemas.openxmlformats.org/drawingml/2006/table">
            <a:tbl>
              <a:tblPr/>
              <a:tblGrid>
                <a:gridCol w="1656185"/>
                <a:gridCol w="2304256"/>
                <a:gridCol w="1800200"/>
                <a:gridCol w="1872208"/>
                <a:gridCol w="3498431"/>
              </a:tblGrid>
              <a:tr h="612000">
                <a:tc rowSpan="2">
                  <a:txBody>
                    <a:bodyPr/>
                    <a:lstStyle/>
                    <a:p>
                      <a:pPr algn="ctr">
                        <a:lnSpc>
                          <a:spcPct val="140000"/>
                        </a:lnSpc>
                        <a:spcAft>
                          <a:spcPts val="0"/>
                        </a:spcAft>
                      </a:pPr>
                      <a:r>
                        <a:rPr lang="zh-CN" sz="2800" kern="100">
                          <a:effectLst/>
                          <a:latin typeface="Times New Roman"/>
                          <a:ea typeface="华文细黑"/>
                          <a:cs typeface="Times New Roman"/>
                        </a:rPr>
                        <a:t>外加酸碱</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酸</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40000"/>
                        </a:lnSpc>
                        <a:spcAft>
                          <a:spcPts val="0"/>
                        </a:spcAft>
                      </a:pPr>
                      <a:r>
                        <a:rPr lang="zh-CN" sz="2800" kern="100">
                          <a:effectLst/>
                          <a:latin typeface="Times New Roman"/>
                          <a:ea typeface="华文细黑"/>
                          <a:cs typeface="Times New Roman"/>
                        </a:rPr>
                        <a:t>弱碱阳离子的水解程度减小</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612000">
                <a:tc vMerge="1">
                  <a:txBody>
                    <a:bodyPr/>
                    <a:lstStyle/>
                    <a:p>
                      <a:endParaRPr lang="zh-CN" altLang="en-US"/>
                    </a:p>
                  </a:txBody>
                  <a:tcPr/>
                </a:tc>
                <a:tc>
                  <a:txBody>
                    <a:bodyPr/>
                    <a:lstStyle/>
                    <a:p>
                      <a:pPr algn="ctr">
                        <a:lnSpc>
                          <a:spcPct val="140000"/>
                        </a:lnSpc>
                        <a:spcAft>
                          <a:spcPts val="0"/>
                        </a:spcAft>
                      </a:pPr>
                      <a:r>
                        <a:rPr lang="zh-CN" sz="2800" kern="100">
                          <a:effectLst/>
                          <a:latin typeface="Times New Roman"/>
                          <a:ea typeface="华文细黑"/>
                          <a:cs typeface="Times New Roman"/>
                        </a:rPr>
                        <a:t>碱</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40000"/>
                        </a:lnSpc>
                        <a:spcAft>
                          <a:spcPts val="0"/>
                        </a:spcAft>
                      </a:pPr>
                      <a:r>
                        <a:rPr lang="zh-CN" sz="2800" kern="100">
                          <a:effectLst/>
                          <a:latin typeface="Times New Roman"/>
                          <a:ea typeface="华文细黑"/>
                          <a:cs typeface="Times New Roman"/>
                        </a:rPr>
                        <a:t>弱酸根离子的水解程度减小</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7020627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4614" y="414983"/>
            <a:ext cx="10964697" cy="1298817"/>
          </a:xfrm>
          <a:prstGeom prst="rect">
            <a:avLst/>
          </a:prstGeom>
        </p:spPr>
        <p:txBody>
          <a:bodyPr>
            <a:spAutoFit/>
          </a:bodyPr>
          <a:lstStyle/>
          <a:p>
            <a:pPr algn="just">
              <a:lnSpc>
                <a:spcPct val="140000"/>
              </a:lnSpc>
              <a:spcAft>
                <a:spcPts val="0"/>
              </a:spcAft>
            </a:pPr>
            <a:r>
              <a:rPr lang="zh-CN" altLang="zh-CN" sz="2800" kern="100">
                <a:latin typeface="Times New Roman"/>
                <a:ea typeface="华文细黑"/>
                <a:cs typeface="Times New Roman"/>
              </a:rPr>
              <a:t>例如，不同条件对</a:t>
            </a:r>
            <a:r>
              <a:rPr lang="en-US" altLang="zh-CN" sz="2800" kern="100">
                <a:latin typeface="Times New Roman"/>
                <a:ea typeface="华文细黑"/>
                <a:cs typeface="Courier New"/>
              </a:rPr>
              <a:t>FeCl</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水解平衡的影响</a:t>
            </a:r>
            <a:endParaRPr lang="zh-CN" altLang="zh-CN" sz="2800" kern="100">
              <a:latin typeface="宋体"/>
              <a:cs typeface="Courier New"/>
            </a:endParaRPr>
          </a:p>
          <a:p>
            <a:pPr>
              <a:lnSpc>
                <a:spcPct val="140000"/>
              </a:lnSpc>
            </a:pPr>
            <a:r>
              <a:rPr lang="en-US" altLang="zh-CN" sz="2800" kern="100">
                <a:latin typeface="Times New Roman"/>
                <a:ea typeface="华文细黑"/>
              </a:rPr>
              <a:t>Fe</a:t>
            </a:r>
            <a:r>
              <a:rPr lang="en-US" altLang="zh-CN" sz="2800" kern="100" baseline="30000">
                <a:latin typeface="Times New Roman"/>
                <a:ea typeface="华文细黑"/>
              </a:rPr>
              <a:t>3</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a:t>
            </a:r>
            <a:r>
              <a:rPr lang="en-US" altLang="zh-CN" sz="2800" kern="100" smtClean="0">
                <a:latin typeface="Times New Roman"/>
                <a:ea typeface="华文细黑"/>
              </a:rPr>
              <a:t>3H</a:t>
            </a:r>
            <a:r>
              <a:rPr lang="en-US" altLang="zh-CN" sz="2800" kern="100" baseline="-25000" smtClean="0">
                <a:latin typeface="Times New Roman"/>
                <a:ea typeface="华文细黑"/>
              </a:rPr>
              <a:t>2</a:t>
            </a:r>
            <a:r>
              <a:rPr lang="en-US" altLang="zh-CN" sz="2800" kern="100" smtClean="0">
                <a:latin typeface="Times New Roman"/>
                <a:ea typeface="华文细黑"/>
              </a:rPr>
              <a:t>O</a:t>
            </a:r>
            <a:r>
              <a:rPr lang="en-US" altLang="zh-CN" sz="2800" kern="100" smtClean="0">
                <a:latin typeface="ZBFH"/>
                <a:ea typeface="华文细黑"/>
                <a:cs typeface="Times New Roman"/>
              </a:rPr>
              <a:t>       </a:t>
            </a:r>
            <a:r>
              <a:rPr lang="en-US" altLang="zh-CN" sz="2800" kern="100" smtClean="0">
                <a:latin typeface="Times New Roman"/>
                <a:ea typeface="华文细黑"/>
              </a:rPr>
              <a:t>Fe(OH)</a:t>
            </a:r>
            <a:r>
              <a:rPr lang="en-US" altLang="zh-CN" sz="2800" kern="100" baseline="-25000" smtClean="0">
                <a:latin typeface="Times New Roman"/>
                <a:ea typeface="华文细黑"/>
              </a:rPr>
              <a:t>3</a:t>
            </a:r>
            <a:r>
              <a:rPr lang="zh-CN" altLang="zh-CN" sz="2800" kern="100">
                <a:latin typeface="Times New Roman"/>
                <a:ea typeface="华文细黑"/>
                <a:cs typeface="Times New Roman"/>
              </a:rPr>
              <a:t>＋</a:t>
            </a:r>
            <a:r>
              <a:rPr lang="en-US" altLang="zh-CN" sz="2800" kern="100">
                <a:latin typeface="Times New Roman"/>
                <a:ea typeface="华文细黑"/>
              </a:rPr>
              <a:t>3H</a:t>
            </a:r>
            <a:r>
              <a:rPr lang="zh-CN" altLang="zh-CN" sz="2800" kern="100" baseline="30000">
                <a:latin typeface="Times New Roman"/>
                <a:ea typeface="华文细黑"/>
                <a:cs typeface="Times New Roman"/>
              </a:rPr>
              <a:t>＋</a:t>
            </a:r>
            <a:r>
              <a:rPr lang="en-US" altLang="zh-CN" sz="2800" kern="100">
                <a:latin typeface="Times New Roman"/>
                <a:ea typeface="华文细黑"/>
              </a:rPr>
              <a:t>(</a:t>
            </a:r>
            <a:r>
              <a:rPr lang="zh-CN" altLang="zh-CN" sz="2800" kern="100">
                <a:latin typeface="Times New Roman"/>
                <a:ea typeface="华文细黑"/>
                <a:cs typeface="Times New Roman"/>
              </a:rPr>
              <a:t>填写空格中内容</a:t>
            </a:r>
            <a:r>
              <a:rPr lang="en-US" altLang="zh-CN" sz="2800" kern="100" smtClean="0">
                <a:latin typeface="Times New Roman"/>
                <a:ea typeface="华文细黑"/>
              </a:rPr>
              <a:t>)</a:t>
            </a:r>
          </a:p>
        </p:txBody>
      </p:sp>
      <p:graphicFrame>
        <p:nvGraphicFramePr>
          <p:cNvPr id="7" name="对象 6"/>
          <p:cNvGraphicFramePr>
            <a:graphicFrameLocks noChangeAspect="1"/>
          </p:cNvGraphicFramePr>
          <p:nvPr>
            <p:extLst>
              <p:ext uri="{D42A27DB-BD31-4B8C-83A1-F6EECF244321}">
                <p14:modId xmlns:p14="http://schemas.microsoft.com/office/powerpoint/2010/main" val="2907566712"/>
              </p:ext>
            </p:extLst>
          </p:nvPr>
        </p:nvGraphicFramePr>
        <p:xfrm>
          <a:off x="2428502" y="1096963"/>
          <a:ext cx="733425" cy="695325"/>
        </p:xfrm>
        <a:graphic>
          <a:graphicData uri="http://schemas.openxmlformats.org/presentationml/2006/ole">
            <mc:AlternateContent xmlns:mc="http://schemas.openxmlformats.org/markup-compatibility/2006">
              <mc:Choice xmlns:v="urn:schemas-microsoft-com:vml" Requires="v">
                <p:oleObj spid="_x0000_s165989" name="文档" r:id="rId4" imgW="740335" imgH="696269" progId="Word.Document.12">
                  <p:embed/>
                </p:oleObj>
              </mc:Choice>
              <mc:Fallback>
                <p:oleObj name="文档" r:id="rId4" imgW="740335" imgH="696269" progId="Word.Document.12">
                  <p:embed/>
                  <p:pic>
                    <p:nvPicPr>
                      <p:cNvPr id="0" name=""/>
                      <p:cNvPicPr/>
                      <p:nvPr/>
                    </p:nvPicPr>
                    <p:blipFill>
                      <a:blip r:embed="rId5"/>
                      <a:stretch>
                        <a:fillRect/>
                      </a:stretch>
                    </p:blipFill>
                    <p:spPr>
                      <a:xfrm>
                        <a:off x="2428502" y="1096963"/>
                        <a:ext cx="733425" cy="695325"/>
                      </a:xfrm>
                      <a:prstGeom prst="rect">
                        <a:avLst/>
                      </a:prstGeom>
                    </p:spPr>
                  </p:pic>
                </p:oleObj>
              </mc:Fallback>
            </mc:AlternateContent>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090499331"/>
              </p:ext>
            </p:extLst>
          </p:nvPr>
        </p:nvGraphicFramePr>
        <p:xfrm>
          <a:off x="507156" y="1821235"/>
          <a:ext cx="11233249" cy="4527548"/>
        </p:xfrm>
        <a:graphic>
          <a:graphicData uri="http://schemas.openxmlformats.org/drawingml/2006/table">
            <a:tbl>
              <a:tblPr/>
              <a:tblGrid>
                <a:gridCol w="2131666"/>
                <a:gridCol w="1872208"/>
                <a:gridCol w="1440160"/>
                <a:gridCol w="1305094"/>
                <a:gridCol w="4484121"/>
              </a:tblGrid>
              <a:tr h="1034868">
                <a:tc>
                  <a:txBody>
                    <a:bodyPr/>
                    <a:lstStyle/>
                    <a:p>
                      <a:pPr algn="ctr">
                        <a:lnSpc>
                          <a:spcPct val="140000"/>
                        </a:lnSpc>
                        <a:spcAft>
                          <a:spcPts val="0"/>
                        </a:spcAft>
                      </a:pPr>
                      <a:r>
                        <a:rPr lang="zh-CN" sz="2800" kern="100">
                          <a:effectLst/>
                          <a:latin typeface="Times New Roman"/>
                          <a:ea typeface="华文细黑"/>
                          <a:cs typeface="Times New Roman"/>
                        </a:rPr>
                        <a:t>条件</a:t>
                      </a:r>
                      <a:endParaRPr lang="zh-CN" sz="2800"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移动方向</a:t>
                      </a:r>
                      <a:endParaRPr lang="zh-CN" sz="2800"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H</a:t>
                      </a:r>
                      <a:r>
                        <a:rPr lang="zh-CN" sz="2800" kern="100" baseline="30000">
                          <a:effectLst/>
                          <a:latin typeface="Times New Roman"/>
                          <a:ea typeface="华文细黑"/>
                          <a:cs typeface="Times New Roman"/>
                        </a:rPr>
                        <a:t>＋</a:t>
                      </a:r>
                      <a:r>
                        <a:rPr lang="zh-CN" sz="2800" kern="100">
                          <a:effectLst/>
                          <a:latin typeface="Times New Roman"/>
                          <a:ea typeface="华文细黑"/>
                          <a:cs typeface="Times New Roman"/>
                        </a:rPr>
                        <a:t>数</a:t>
                      </a:r>
                      <a:endParaRPr lang="zh-CN" sz="2800"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pH</a:t>
                      </a:r>
                      <a:endParaRPr lang="zh-CN" sz="2800"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现象</a:t>
                      </a:r>
                      <a:endParaRPr lang="zh-CN" sz="2800"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6151">
                <a:tc>
                  <a:txBody>
                    <a:bodyPr/>
                    <a:lstStyle/>
                    <a:p>
                      <a:pPr algn="ctr">
                        <a:lnSpc>
                          <a:spcPct val="140000"/>
                        </a:lnSpc>
                        <a:spcAft>
                          <a:spcPts val="0"/>
                        </a:spcAft>
                      </a:pPr>
                      <a:r>
                        <a:rPr lang="zh-CN" sz="2800" kern="100">
                          <a:effectLst/>
                          <a:latin typeface="Times New Roman"/>
                          <a:ea typeface="华文细黑"/>
                          <a:cs typeface="Times New Roman"/>
                        </a:rPr>
                        <a:t>升温</a:t>
                      </a:r>
                      <a:endParaRPr lang="zh-CN" sz="2800"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kern="100" smtClean="0">
                          <a:effectLst/>
                          <a:latin typeface="Times New Roman" pitchFamily="18" charset="0"/>
                          <a:ea typeface="Times New Roman" pitchFamily="18" charset="0"/>
                          <a:cs typeface="Times New Roman" pitchFamily="18" charset="0"/>
                        </a:rPr>
                        <a:t>____</a:t>
                      </a:r>
                      <a:endParaRPr lang="zh-CN" sz="2800" kern="100">
                        <a:effectLst/>
                        <a:latin typeface="Times New Roman" pitchFamily="18" charset="0"/>
                        <a:cs typeface="Times New Roman" pitchFamily="18" charset="0"/>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u="none" kern="100" smtClean="0">
                          <a:effectLst/>
                          <a:latin typeface="Times New Roman"/>
                          <a:ea typeface="华文细黑"/>
                          <a:cs typeface="Times New Roman"/>
                        </a:rPr>
                        <a:t>____</a:t>
                      </a:r>
                      <a:endParaRPr lang="zh-CN" sz="2800" u="none"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u="none" kern="100" smtClean="0">
                          <a:effectLst/>
                          <a:latin typeface="Times New Roman"/>
                          <a:ea typeface="华文细黑"/>
                          <a:cs typeface="Times New Roman"/>
                        </a:rPr>
                        <a:t>____</a:t>
                      </a:r>
                      <a:endParaRPr lang="zh-CN" sz="2800" u="none"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u="none" kern="100" smtClean="0">
                          <a:effectLst/>
                          <a:latin typeface="Times New Roman"/>
                          <a:ea typeface="华文细黑"/>
                          <a:cs typeface="Times New Roman"/>
                        </a:rPr>
                        <a:t>________</a:t>
                      </a:r>
                      <a:endParaRPr lang="zh-CN" sz="2800" u="none"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6151">
                <a:tc>
                  <a:txBody>
                    <a:bodyPr/>
                    <a:lstStyle/>
                    <a:p>
                      <a:pPr algn="ctr">
                        <a:lnSpc>
                          <a:spcPct val="140000"/>
                        </a:lnSpc>
                        <a:spcAft>
                          <a:spcPts val="0"/>
                        </a:spcAft>
                      </a:pPr>
                      <a:r>
                        <a:rPr lang="zh-CN" sz="2800" kern="100">
                          <a:effectLst/>
                          <a:latin typeface="Times New Roman"/>
                          <a:ea typeface="华文细黑"/>
                          <a:cs typeface="Times New Roman"/>
                        </a:rPr>
                        <a:t>通</a:t>
                      </a:r>
                      <a:r>
                        <a:rPr lang="en-US" sz="2800" kern="100">
                          <a:effectLst/>
                          <a:latin typeface="Times New Roman"/>
                          <a:ea typeface="华文细黑"/>
                          <a:cs typeface="Courier New"/>
                        </a:rPr>
                        <a:t>HCl</a:t>
                      </a:r>
                      <a:endParaRPr lang="zh-CN" sz="2800"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u="none" kern="100" smtClean="0">
                          <a:effectLst/>
                          <a:latin typeface="Times New Roman"/>
                          <a:ea typeface="华文细黑"/>
                          <a:cs typeface="Times New Roman"/>
                        </a:rPr>
                        <a:t>____</a:t>
                      </a:r>
                      <a:endParaRPr lang="zh-CN" sz="2800" u="none"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u="none" kern="100" smtClean="0">
                          <a:effectLst/>
                          <a:latin typeface="Times New Roman"/>
                          <a:ea typeface="华文细黑"/>
                          <a:cs typeface="Times New Roman"/>
                        </a:rPr>
                        <a:t>____</a:t>
                      </a:r>
                      <a:endParaRPr lang="zh-CN" sz="2800" u="none"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u="none" kern="100" smtClean="0">
                          <a:effectLst/>
                          <a:latin typeface="Times New Roman"/>
                          <a:ea typeface="华文细黑"/>
                          <a:cs typeface="Times New Roman"/>
                        </a:rPr>
                        <a:t>____</a:t>
                      </a:r>
                      <a:endParaRPr lang="zh-CN" sz="2800" u="none"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u="none" kern="100" smtClean="0">
                          <a:effectLst/>
                          <a:latin typeface="Times New Roman"/>
                          <a:ea typeface="华文细黑"/>
                          <a:cs typeface="Times New Roman"/>
                        </a:rPr>
                        <a:t>________</a:t>
                      </a:r>
                      <a:endParaRPr lang="zh-CN" sz="2800" u="none"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6151">
                <a:tc>
                  <a:txBody>
                    <a:bodyPr/>
                    <a:lstStyle/>
                    <a:p>
                      <a:pPr algn="ctr">
                        <a:lnSpc>
                          <a:spcPct val="140000"/>
                        </a:lnSpc>
                        <a:spcAft>
                          <a:spcPts val="0"/>
                        </a:spcAft>
                      </a:pPr>
                      <a:r>
                        <a:rPr lang="zh-CN" sz="2800" kern="100">
                          <a:effectLst/>
                          <a:latin typeface="Times New Roman"/>
                          <a:ea typeface="华文细黑"/>
                          <a:cs typeface="Times New Roman"/>
                        </a:rPr>
                        <a:t>加</a:t>
                      </a: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O</a:t>
                      </a:r>
                      <a:endParaRPr lang="zh-CN" sz="2800"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u="none" kern="100" smtClean="0">
                          <a:effectLst/>
                          <a:latin typeface="Times New Roman"/>
                          <a:ea typeface="华文细黑"/>
                          <a:cs typeface="Times New Roman"/>
                        </a:rPr>
                        <a:t>____</a:t>
                      </a:r>
                      <a:endParaRPr lang="zh-CN" sz="2800" u="none"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u="none" kern="100" smtClean="0">
                          <a:effectLst/>
                          <a:latin typeface="Times New Roman"/>
                          <a:ea typeface="华文细黑"/>
                          <a:cs typeface="Times New Roman"/>
                        </a:rPr>
                        <a:t>____</a:t>
                      </a:r>
                      <a:endParaRPr lang="zh-CN" sz="2800" u="none"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u="none" kern="100" smtClean="0">
                          <a:effectLst/>
                          <a:latin typeface="Times New Roman"/>
                          <a:ea typeface="华文细黑"/>
                          <a:cs typeface="Times New Roman"/>
                        </a:rPr>
                        <a:t>____</a:t>
                      </a:r>
                      <a:endParaRPr lang="zh-CN" sz="2800" u="none"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u="none" kern="100" smtClean="0">
                          <a:effectLst/>
                          <a:latin typeface="Times New Roman"/>
                          <a:ea typeface="华文细黑"/>
                          <a:cs typeface="Times New Roman"/>
                        </a:rPr>
                        <a:t>________</a:t>
                      </a:r>
                      <a:endParaRPr lang="zh-CN" sz="2800" u="none"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4227">
                <a:tc>
                  <a:txBody>
                    <a:bodyPr/>
                    <a:lstStyle/>
                    <a:p>
                      <a:pPr algn="ctr">
                        <a:lnSpc>
                          <a:spcPct val="140000"/>
                        </a:lnSpc>
                        <a:spcAft>
                          <a:spcPts val="0"/>
                        </a:spcAft>
                      </a:pPr>
                      <a:r>
                        <a:rPr lang="zh-CN" sz="2800" kern="100">
                          <a:effectLst/>
                          <a:latin typeface="Times New Roman"/>
                          <a:ea typeface="华文细黑"/>
                          <a:cs typeface="Times New Roman"/>
                        </a:rPr>
                        <a:t>加</a:t>
                      </a:r>
                      <a:r>
                        <a:rPr lang="en-US" sz="2800" kern="100">
                          <a:effectLst/>
                          <a:latin typeface="Times New Roman"/>
                          <a:ea typeface="华文细黑"/>
                          <a:cs typeface="Courier New"/>
                        </a:rPr>
                        <a:t>NaHCO</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u="none" kern="100" smtClean="0">
                          <a:effectLst/>
                          <a:latin typeface="Times New Roman"/>
                          <a:ea typeface="华文细黑"/>
                          <a:cs typeface="Times New Roman"/>
                        </a:rPr>
                        <a:t>____</a:t>
                      </a:r>
                      <a:endParaRPr lang="zh-CN" sz="2800" u="none"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u="none" kern="100" smtClean="0">
                          <a:effectLst/>
                          <a:latin typeface="Times New Roman"/>
                          <a:ea typeface="华文细黑"/>
                          <a:cs typeface="Times New Roman"/>
                        </a:rPr>
                        <a:t>____</a:t>
                      </a:r>
                      <a:endParaRPr lang="zh-CN" sz="2800" u="none"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u="none" kern="100" smtClean="0">
                          <a:effectLst/>
                          <a:latin typeface="Times New Roman"/>
                          <a:ea typeface="华文细黑"/>
                          <a:cs typeface="Times New Roman"/>
                        </a:rPr>
                        <a:t>____</a:t>
                      </a:r>
                      <a:endParaRPr lang="zh-CN" sz="2800" u="none"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u="none" kern="100" smtClean="0">
                          <a:effectLst/>
                          <a:latin typeface="Times New Roman"/>
                          <a:ea typeface="华文细黑"/>
                          <a:cs typeface="Times New Roman"/>
                        </a:rPr>
                        <a:t>________________________</a:t>
                      </a:r>
                      <a:endParaRPr lang="zh-CN" sz="2800" u="none" kern="100">
                        <a:effectLst/>
                        <a:latin typeface="宋体"/>
                        <a:cs typeface="Courier New"/>
                      </a:endParaRPr>
                    </a:p>
                  </a:txBody>
                  <a:tcPr marL="44550" marR="445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3108970" y="2878113"/>
            <a:ext cx="902811" cy="695575"/>
          </a:xfrm>
          <a:prstGeom prst="rect">
            <a:avLst/>
          </a:prstGeom>
        </p:spPr>
        <p:txBody>
          <a:bodyPr wrap="none">
            <a:spAutoFit/>
          </a:bodyPr>
          <a:lstStyle/>
          <a:p>
            <a:pPr algn="ctr">
              <a:lnSpc>
                <a:spcPct val="140000"/>
              </a:lnSpc>
              <a:spcAft>
                <a:spcPts val="0"/>
              </a:spcAft>
            </a:pPr>
            <a:r>
              <a:rPr lang="zh-CN" altLang="zh-CN" sz="2800" kern="100">
                <a:solidFill>
                  <a:srgbClr val="0000FF"/>
                </a:solidFill>
                <a:latin typeface="Times New Roman"/>
                <a:ea typeface="华文细黑"/>
                <a:cs typeface="Courier New"/>
              </a:rPr>
              <a:t>向右</a:t>
            </a:r>
          </a:p>
        </p:txBody>
      </p:sp>
      <p:sp>
        <p:nvSpPr>
          <p:cNvPr id="5" name="矩形 4"/>
          <p:cNvSpPr/>
          <p:nvPr/>
        </p:nvSpPr>
        <p:spPr>
          <a:xfrm>
            <a:off x="3123213" y="3742095"/>
            <a:ext cx="902811" cy="523220"/>
          </a:xfrm>
          <a:prstGeom prst="rect">
            <a:avLst/>
          </a:prstGeom>
        </p:spPr>
        <p:txBody>
          <a:bodyPr wrap="none">
            <a:spAutoFit/>
          </a:bodyPr>
          <a:lstStyle/>
          <a:p>
            <a:r>
              <a:rPr lang="zh-CN" altLang="zh-CN" sz="2800" kern="100">
                <a:solidFill>
                  <a:srgbClr val="0000FF"/>
                </a:solidFill>
                <a:latin typeface="Times New Roman"/>
                <a:ea typeface="华文细黑"/>
                <a:cs typeface="Courier New"/>
              </a:rPr>
              <a:t>向左</a:t>
            </a:r>
            <a:endParaRPr lang="zh-CN" altLang="en-US" sz="2800" kern="100">
              <a:solidFill>
                <a:srgbClr val="0000FF"/>
              </a:solidFill>
              <a:latin typeface="Times New Roman"/>
              <a:ea typeface="华文细黑"/>
              <a:cs typeface="Courier New"/>
            </a:endParaRPr>
          </a:p>
        </p:txBody>
      </p:sp>
      <p:sp>
        <p:nvSpPr>
          <p:cNvPr id="6" name="矩形 5"/>
          <p:cNvSpPr/>
          <p:nvPr/>
        </p:nvSpPr>
        <p:spPr>
          <a:xfrm>
            <a:off x="3123213" y="4524658"/>
            <a:ext cx="902811" cy="523220"/>
          </a:xfrm>
          <a:prstGeom prst="rect">
            <a:avLst/>
          </a:prstGeom>
        </p:spPr>
        <p:txBody>
          <a:bodyPr wrap="none">
            <a:spAutoFit/>
          </a:bodyPr>
          <a:lstStyle/>
          <a:p>
            <a:r>
              <a:rPr lang="zh-CN" altLang="zh-CN" sz="2800" kern="100">
                <a:solidFill>
                  <a:srgbClr val="0000FF"/>
                </a:solidFill>
                <a:latin typeface="Times New Roman"/>
                <a:ea typeface="华文细黑"/>
                <a:cs typeface="Courier New"/>
              </a:rPr>
              <a:t>向右</a:t>
            </a:r>
            <a:endParaRPr lang="zh-CN" altLang="en-US" sz="2800" kern="100">
              <a:solidFill>
                <a:srgbClr val="0000FF"/>
              </a:solidFill>
              <a:latin typeface="Times New Roman"/>
              <a:ea typeface="华文细黑"/>
              <a:cs typeface="Courier New"/>
            </a:endParaRPr>
          </a:p>
        </p:txBody>
      </p:sp>
      <p:sp>
        <p:nvSpPr>
          <p:cNvPr id="8" name="矩形 7"/>
          <p:cNvSpPr/>
          <p:nvPr/>
        </p:nvSpPr>
        <p:spPr>
          <a:xfrm>
            <a:off x="3114303" y="5504309"/>
            <a:ext cx="902811" cy="523220"/>
          </a:xfrm>
          <a:prstGeom prst="rect">
            <a:avLst/>
          </a:prstGeom>
        </p:spPr>
        <p:txBody>
          <a:bodyPr wrap="none">
            <a:spAutoFit/>
          </a:bodyPr>
          <a:lstStyle/>
          <a:p>
            <a:r>
              <a:rPr lang="zh-CN" altLang="zh-CN" sz="2800" kern="100">
                <a:solidFill>
                  <a:srgbClr val="0000FF"/>
                </a:solidFill>
                <a:latin typeface="Times New Roman"/>
                <a:ea typeface="华文细黑"/>
                <a:cs typeface="Courier New"/>
              </a:rPr>
              <a:t>向右</a:t>
            </a:r>
            <a:endParaRPr lang="zh-CN" altLang="en-US" sz="2800" kern="100">
              <a:solidFill>
                <a:srgbClr val="0000FF"/>
              </a:solidFill>
              <a:latin typeface="Times New Roman"/>
              <a:ea typeface="华文细黑"/>
              <a:cs typeface="Courier New"/>
            </a:endParaRPr>
          </a:p>
        </p:txBody>
      </p:sp>
      <p:sp>
        <p:nvSpPr>
          <p:cNvPr id="10" name="矩形 9"/>
          <p:cNvSpPr/>
          <p:nvPr/>
        </p:nvSpPr>
        <p:spPr>
          <a:xfrm>
            <a:off x="4799062" y="2964979"/>
            <a:ext cx="902811" cy="523220"/>
          </a:xfrm>
          <a:prstGeom prst="rect">
            <a:avLst/>
          </a:prstGeom>
        </p:spPr>
        <p:txBody>
          <a:bodyPr wrap="none">
            <a:spAutoFit/>
          </a:bodyPr>
          <a:lstStyle/>
          <a:p>
            <a:r>
              <a:rPr lang="zh-CN" altLang="zh-CN" sz="2800" kern="100">
                <a:solidFill>
                  <a:srgbClr val="0000FF"/>
                </a:solidFill>
                <a:latin typeface="Times New Roman"/>
                <a:ea typeface="华文细黑"/>
                <a:cs typeface="Courier New"/>
              </a:rPr>
              <a:t>增多</a:t>
            </a:r>
            <a:endParaRPr lang="zh-CN" altLang="en-US" sz="2800" kern="100">
              <a:solidFill>
                <a:srgbClr val="0000FF"/>
              </a:solidFill>
              <a:latin typeface="Times New Roman"/>
              <a:ea typeface="华文细黑"/>
              <a:cs typeface="Courier New"/>
            </a:endParaRPr>
          </a:p>
        </p:txBody>
      </p:sp>
      <p:sp>
        <p:nvSpPr>
          <p:cNvPr id="11" name="矩形 10"/>
          <p:cNvSpPr/>
          <p:nvPr/>
        </p:nvSpPr>
        <p:spPr>
          <a:xfrm>
            <a:off x="4799062" y="3742095"/>
            <a:ext cx="902811" cy="523220"/>
          </a:xfrm>
          <a:prstGeom prst="rect">
            <a:avLst/>
          </a:prstGeom>
        </p:spPr>
        <p:txBody>
          <a:bodyPr wrap="none">
            <a:spAutoFit/>
          </a:bodyPr>
          <a:lstStyle/>
          <a:p>
            <a:r>
              <a:rPr lang="zh-CN" altLang="zh-CN" sz="2800" kern="100">
                <a:solidFill>
                  <a:srgbClr val="0000FF"/>
                </a:solidFill>
                <a:latin typeface="Times New Roman"/>
                <a:ea typeface="华文细黑"/>
                <a:cs typeface="Courier New"/>
              </a:rPr>
              <a:t>增多</a:t>
            </a:r>
            <a:endParaRPr lang="zh-CN" altLang="en-US" sz="2800" kern="100">
              <a:solidFill>
                <a:srgbClr val="0000FF"/>
              </a:solidFill>
              <a:latin typeface="Times New Roman"/>
              <a:ea typeface="华文细黑"/>
              <a:cs typeface="Courier New"/>
            </a:endParaRPr>
          </a:p>
        </p:txBody>
      </p:sp>
      <p:sp>
        <p:nvSpPr>
          <p:cNvPr id="12" name="矩形 11"/>
          <p:cNvSpPr/>
          <p:nvPr/>
        </p:nvSpPr>
        <p:spPr>
          <a:xfrm>
            <a:off x="4789537" y="4529991"/>
            <a:ext cx="902811" cy="523220"/>
          </a:xfrm>
          <a:prstGeom prst="rect">
            <a:avLst/>
          </a:prstGeom>
        </p:spPr>
        <p:txBody>
          <a:bodyPr wrap="none">
            <a:spAutoFit/>
          </a:bodyPr>
          <a:lstStyle/>
          <a:p>
            <a:r>
              <a:rPr lang="zh-CN" altLang="zh-CN" sz="2800" kern="100">
                <a:solidFill>
                  <a:srgbClr val="0000FF"/>
                </a:solidFill>
                <a:latin typeface="Times New Roman"/>
                <a:ea typeface="华文细黑"/>
                <a:cs typeface="Courier New"/>
              </a:rPr>
              <a:t>增多</a:t>
            </a:r>
            <a:endParaRPr lang="zh-CN" altLang="en-US" sz="2800" kern="100">
              <a:solidFill>
                <a:srgbClr val="0000FF"/>
              </a:solidFill>
              <a:latin typeface="Times New Roman"/>
              <a:ea typeface="华文细黑"/>
              <a:cs typeface="Courier New"/>
            </a:endParaRPr>
          </a:p>
        </p:txBody>
      </p:sp>
      <p:sp>
        <p:nvSpPr>
          <p:cNvPr id="13" name="矩形 12"/>
          <p:cNvSpPr/>
          <p:nvPr/>
        </p:nvSpPr>
        <p:spPr>
          <a:xfrm>
            <a:off x="4770487" y="5494670"/>
            <a:ext cx="902811" cy="523220"/>
          </a:xfrm>
          <a:prstGeom prst="rect">
            <a:avLst/>
          </a:prstGeom>
        </p:spPr>
        <p:txBody>
          <a:bodyPr wrap="none">
            <a:spAutoFit/>
          </a:bodyPr>
          <a:lstStyle/>
          <a:p>
            <a:r>
              <a:rPr lang="zh-CN" altLang="zh-CN" sz="2800" kern="100">
                <a:solidFill>
                  <a:srgbClr val="0000FF"/>
                </a:solidFill>
                <a:latin typeface="Times New Roman"/>
                <a:ea typeface="华文细黑"/>
                <a:cs typeface="Courier New"/>
              </a:rPr>
              <a:t>减小</a:t>
            </a:r>
            <a:endParaRPr lang="zh-CN" altLang="en-US" sz="2800" kern="100">
              <a:solidFill>
                <a:srgbClr val="0000FF"/>
              </a:solidFill>
              <a:latin typeface="Times New Roman"/>
              <a:ea typeface="华文细黑"/>
              <a:cs typeface="Courier New"/>
            </a:endParaRPr>
          </a:p>
        </p:txBody>
      </p:sp>
      <p:sp>
        <p:nvSpPr>
          <p:cNvPr id="14" name="矩形 13"/>
          <p:cNvSpPr/>
          <p:nvPr/>
        </p:nvSpPr>
        <p:spPr>
          <a:xfrm>
            <a:off x="6171932" y="2959646"/>
            <a:ext cx="902811" cy="523220"/>
          </a:xfrm>
          <a:prstGeom prst="rect">
            <a:avLst/>
          </a:prstGeom>
        </p:spPr>
        <p:txBody>
          <a:bodyPr wrap="none">
            <a:spAutoFit/>
          </a:bodyPr>
          <a:lstStyle/>
          <a:p>
            <a:r>
              <a:rPr lang="zh-CN" altLang="zh-CN" sz="2800" kern="100">
                <a:solidFill>
                  <a:srgbClr val="0000FF"/>
                </a:solidFill>
                <a:latin typeface="Times New Roman"/>
                <a:ea typeface="华文细黑"/>
                <a:cs typeface="Courier New"/>
              </a:rPr>
              <a:t>减小</a:t>
            </a:r>
            <a:endParaRPr lang="zh-CN" altLang="en-US" sz="2800" kern="100">
              <a:solidFill>
                <a:srgbClr val="0000FF"/>
              </a:solidFill>
              <a:latin typeface="Times New Roman"/>
              <a:ea typeface="华文细黑"/>
              <a:cs typeface="Courier New"/>
            </a:endParaRPr>
          </a:p>
        </p:txBody>
      </p:sp>
      <p:sp>
        <p:nvSpPr>
          <p:cNvPr id="15" name="矩形 14"/>
          <p:cNvSpPr/>
          <p:nvPr/>
        </p:nvSpPr>
        <p:spPr>
          <a:xfrm>
            <a:off x="6167214" y="3737903"/>
            <a:ext cx="902811" cy="523220"/>
          </a:xfrm>
          <a:prstGeom prst="rect">
            <a:avLst/>
          </a:prstGeom>
        </p:spPr>
        <p:txBody>
          <a:bodyPr wrap="none">
            <a:spAutoFit/>
          </a:bodyPr>
          <a:lstStyle/>
          <a:p>
            <a:r>
              <a:rPr lang="zh-CN" altLang="zh-CN" sz="2800" kern="100">
                <a:solidFill>
                  <a:srgbClr val="0000FF"/>
                </a:solidFill>
                <a:latin typeface="Times New Roman"/>
                <a:ea typeface="华文细黑"/>
                <a:cs typeface="Courier New"/>
              </a:rPr>
              <a:t>减小</a:t>
            </a:r>
            <a:endParaRPr lang="zh-CN" altLang="en-US" sz="2800" kern="100">
              <a:solidFill>
                <a:srgbClr val="0000FF"/>
              </a:solidFill>
              <a:latin typeface="Times New Roman"/>
              <a:ea typeface="华文细黑"/>
              <a:cs typeface="Courier New"/>
            </a:endParaRPr>
          </a:p>
        </p:txBody>
      </p:sp>
      <p:sp>
        <p:nvSpPr>
          <p:cNvPr id="16" name="矩形 15"/>
          <p:cNvSpPr/>
          <p:nvPr/>
        </p:nvSpPr>
        <p:spPr>
          <a:xfrm>
            <a:off x="6162407" y="4515133"/>
            <a:ext cx="902811" cy="523220"/>
          </a:xfrm>
          <a:prstGeom prst="rect">
            <a:avLst/>
          </a:prstGeom>
        </p:spPr>
        <p:txBody>
          <a:bodyPr wrap="none">
            <a:spAutoFit/>
          </a:bodyPr>
          <a:lstStyle/>
          <a:p>
            <a:r>
              <a:rPr lang="zh-CN" altLang="zh-CN" sz="2800" kern="100">
                <a:solidFill>
                  <a:srgbClr val="0000FF"/>
                </a:solidFill>
                <a:latin typeface="Times New Roman"/>
                <a:ea typeface="华文细黑"/>
                <a:cs typeface="Courier New"/>
              </a:rPr>
              <a:t>增大</a:t>
            </a:r>
            <a:endParaRPr lang="zh-CN" altLang="en-US" sz="2800" kern="100">
              <a:solidFill>
                <a:srgbClr val="0000FF"/>
              </a:solidFill>
              <a:latin typeface="Times New Roman"/>
              <a:ea typeface="华文细黑"/>
              <a:cs typeface="Courier New"/>
            </a:endParaRPr>
          </a:p>
        </p:txBody>
      </p:sp>
      <p:sp>
        <p:nvSpPr>
          <p:cNvPr id="17" name="矩形 16"/>
          <p:cNvSpPr/>
          <p:nvPr/>
        </p:nvSpPr>
        <p:spPr>
          <a:xfrm>
            <a:off x="6185649" y="5494670"/>
            <a:ext cx="902811" cy="523220"/>
          </a:xfrm>
          <a:prstGeom prst="rect">
            <a:avLst/>
          </a:prstGeom>
        </p:spPr>
        <p:txBody>
          <a:bodyPr wrap="none">
            <a:spAutoFit/>
          </a:bodyPr>
          <a:lstStyle/>
          <a:p>
            <a:r>
              <a:rPr lang="zh-CN" altLang="zh-CN" sz="2800" kern="100">
                <a:solidFill>
                  <a:srgbClr val="0000FF"/>
                </a:solidFill>
                <a:latin typeface="Times New Roman"/>
                <a:ea typeface="华文细黑"/>
                <a:cs typeface="Courier New"/>
              </a:rPr>
              <a:t>增大</a:t>
            </a:r>
            <a:endParaRPr lang="zh-CN" altLang="en-US" sz="2800" kern="100">
              <a:solidFill>
                <a:srgbClr val="0000FF"/>
              </a:solidFill>
              <a:latin typeface="Times New Roman"/>
              <a:ea typeface="华文细黑"/>
              <a:cs typeface="Courier New"/>
            </a:endParaRPr>
          </a:p>
        </p:txBody>
      </p:sp>
      <p:sp>
        <p:nvSpPr>
          <p:cNvPr id="18" name="矩形 17"/>
          <p:cNvSpPr/>
          <p:nvPr/>
        </p:nvSpPr>
        <p:spPr>
          <a:xfrm>
            <a:off x="8688813" y="2959646"/>
            <a:ext cx="1620957" cy="523220"/>
          </a:xfrm>
          <a:prstGeom prst="rect">
            <a:avLst/>
          </a:prstGeom>
        </p:spPr>
        <p:txBody>
          <a:bodyPr wrap="none">
            <a:spAutoFit/>
          </a:bodyPr>
          <a:lstStyle/>
          <a:p>
            <a:r>
              <a:rPr lang="zh-CN" altLang="zh-CN" sz="2800" kern="100">
                <a:solidFill>
                  <a:srgbClr val="0000FF"/>
                </a:solidFill>
                <a:latin typeface="Times New Roman"/>
                <a:ea typeface="华文细黑"/>
                <a:cs typeface="Courier New"/>
              </a:rPr>
              <a:t>颜色变深</a:t>
            </a:r>
            <a:endParaRPr lang="zh-CN" altLang="en-US" sz="2800" kern="100">
              <a:solidFill>
                <a:srgbClr val="0000FF"/>
              </a:solidFill>
              <a:latin typeface="Times New Roman"/>
              <a:ea typeface="华文细黑"/>
              <a:cs typeface="Courier New"/>
            </a:endParaRPr>
          </a:p>
        </p:txBody>
      </p:sp>
      <p:sp>
        <p:nvSpPr>
          <p:cNvPr id="19" name="矩形 18"/>
          <p:cNvSpPr/>
          <p:nvPr/>
        </p:nvSpPr>
        <p:spPr>
          <a:xfrm>
            <a:off x="8703671" y="3732570"/>
            <a:ext cx="1620957" cy="523220"/>
          </a:xfrm>
          <a:prstGeom prst="rect">
            <a:avLst/>
          </a:prstGeom>
        </p:spPr>
        <p:txBody>
          <a:bodyPr wrap="none">
            <a:spAutoFit/>
          </a:bodyPr>
          <a:lstStyle/>
          <a:p>
            <a:r>
              <a:rPr lang="zh-CN" altLang="zh-CN" sz="2800" kern="100">
                <a:solidFill>
                  <a:srgbClr val="0000FF"/>
                </a:solidFill>
                <a:latin typeface="Times New Roman"/>
                <a:ea typeface="华文细黑"/>
                <a:cs typeface="Courier New"/>
              </a:rPr>
              <a:t>颜色变浅</a:t>
            </a:r>
            <a:endParaRPr lang="zh-CN" altLang="en-US" sz="2800" kern="100">
              <a:solidFill>
                <a:srgbClr val="0000FF"/>
              </a:solidFill>
              <a:latin typeface="Times New Roman"/>
              <a:ea typeface="华文细黑"/>
              <a:cs typeface="Courier New"/>
            </a:endParaRPr>
          </a:p>
        </p:txBody>
      </p:sp>
      <p:sp>
        <p:nvSpPr>
          <p:cNvPr id="20" name="矩形 19"/>
          <p:cNvSpPr/>
          <p:nvPr/>
        </p:nvSpPr>
        <p:spPr>
          <a:xfrm>
            <a:off x="8698338" y="4515133"/>
            <a:ext cx="1620957" cy="523220"/>
          </a:xfrm>
          <a:prstGeom prst="rect">
            <a:avLst/>
          </a:prstGeom>
        </p:spPr>
        <p:txBody>
          <a:bodyPr wrap="none">
            <a:spAutoFit/>
          </a:bodyPr>
          <a:lstStyle/>
          <a:p>
            <a:r>
              <a:rPr lang="zh-CN" altLang="zh-CN" sz="2800" kern="100">
                <a:solidFill>
                  <a:srgbClr val="0000FF"/>
                </a:solidFill>
                <a:latin typeface="Times New Roman"/>
                <a:ea typeface="华文细黑"/>
                <a:cs typeface="Courier New"/>
              </a:rPr>
              <a:t>颜色变浅</a:t>
            </a:r>
            <a:endParaRPr lang="zh-CN" altLang="en-US" sz="2800" kern="100">
              <a:solidFill>
                <a:srgbClr val="0000FF"/>
              </a:solidFill>
              <a:latin typeface="Times New Roman"/>
              <a:ea typeface="华文细黑"/>
              <a:cs typeface="Courier New"/>
            </a:endParaRPr>
          </a:p>
        </p:txBody>
      </p:sp>
      <p:sp>
        <p:nvSpPr>
          <p:cNvPr id="21" name="矩形 20"/>
          <p:cNvSpPr/>
          <p:nvPr/>
        </p:nvSpPr>
        <p:spPr>
          <a:xfrm>
            <a:off x="7271250" y="5485145"/>
            <a:ext cx="4493538" cy="523220"/>
          </a:xfrm>
          <a:prstGeom prst="rect">
            <a:avLst/>
          </a:prstGeom>
        </p:spPr>
        <p:txBody>
          <a:bodyPr wrap="none">
            <a:spAutoFit/>
          </a:bodyPr>
          <a:lstStyle/>
          <a:p>
            <a:r>
              <a:rPr lang="zh-CN" altLang="zh-CN" sz="2800" kern="100">
                <a:solidFill>
                  <a:srgbClr val="0000FF"/>
                </a:solidFill>
                <a:latin typeface="Times New Roman"/>
                <a:ea typeface="华文细黑"/>
                <a:cs typeface="Courier New"/>
              </a:rPr>
              <a:t>生成红褐色沉淀，放出气体</a:t>
            </a:r>
            <a:endParaRPr lang="zh-CN" altLang="en-US" sz="2800" kern="100">
              <a:solidFill>
                <a:srgbClr val="0000FF"/>
              </a:solidFill>
              <a:latin typeface="Times New Roman"/>
              <a:ea typeface="华文细黑"/>
              <a:cs typeface="Courier New"/>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1433475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horizontal)">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linds(horizontal)">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linds(horizontal)">
                                      <p:cBhvr>
                                        <p:cTn id="35" dur="500"/>
                                        <p:tgtEl>
                                          <p:spTgt spid="6"/>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linds(horizontal)">
                                      <p:cBhvr>
                                        <p:cTn id="38" dur="500"/>
                                        <p:tgtEl>
                                          <p:spTgt spid="12"/>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linds(horizontal)">
                                      <p:cBhvr>
                                        <p:cTn id="41" dur="500"/>
                                        <p:tgtEl>
                                          <p:spTgt spid="16"/>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linds(horizontal)">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blinds(horizontal)">
                                      <p:cBhvr>
                                        <p:cTn id="49" dur="500"/>
                                        <p:tgtEl>
                                          <p:spTgt spid="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linds(horizontal)">
                                      <p:cBhvr>
                                        <p:cTn id="55" dur="500"/>
                                        <p:tgtEl>
                                          <p:spTgt spid="1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linds(horizontal)">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3"/>
                                        </p:tgtEl>
                                      </p:cBhvr>
                                    </p:animEffect>
                                    <p:set>
                                      <p:cBhvr>
                                        <p:cTn id="63" dur="1" fill="hold">
                                          <p:stCondLst>
                                            <p:cond delay="499"/>
                                          </p:stCondLst>
                                        </p:cTn>
                                        <p:tgtEl>
                                          <p:spTgt spid="3"/>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0"/>
                                        </p:tgtEl>
                                      </p:cBhvr>
                                    </p:animEffect>
                                    <p:set>
                                      <p:cBhvr>
                                        <p:cTn id="66" dur="1" fill="hold">
                                          <p:stCondLst>
                                            <p:cond delay="499"/>
                                          </p:stCondLst>
                                        </p:cTn>
                                        <p:tgtEl>
                                          <p:spTgt spid="10"/>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4"/>
                                        </p:tgtEl>
                                      </p:cBhvr>
                                    </p:animEffect>
                                    <p:set>
                                      <p:cBhvr>
                                        <p:cTn id="69" dur="1" fill="hold">
                                          <p:stCondLst>
                                            <p:cond delay="499"/>
                                          </p:stCondLst>
                                        </p:cTn>
                                        <p:tgtEl>
                                          <p:spTgt spid="14"/>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8"/>
                                        </p:tgtEl>
                                      </p:cBhvr>
                                    </p:animEffect>
                                    <p:set>
                                      <p:cBhvr>
                                        <p:cTn id="72" dur="1" fill="hold">
                                          <p:stCondLst>
                                            <p:cond delay="499"/>
                                          </p:stCondLst>
                                        </p:cTn>
                                        <p:tgtEl>
                                          <p:spTgt spid="18"/>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5"/>
                                        </p:tgtEl>
                                      </p:cBhvr>
                                    </p:animEffect>
                                    <p:set>
                                      <p:cBhvr>
                                        <p:cTn id="75" dur="1" fill="hold">
                                          <p:stCondLst>
                                            <p:cond delay="499"/>
                                          </p:stCondLst>
                                        </p:cTn>
                                        <p:tgtEl>
                                          <p:spTgt spid="5"/>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1"/>
                                        </p:tgtEl>
                                      </p:cBhvr>
                                    </p:animEffect>
                                    <p:set>
                                      <p:cBhvr>
                                        <p:cTn id="78" dur="1" fill="hold">
                                          <p:stCondLst>
                                            <p:cond delay="499"/>
                                          </p:stCondLst>
                                        </p:cTn>
                                        <p:tgtEl>
                                          <p:spTgt spid="11"/>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5"/>
                                        </p:tgtEl>
                                      </p:cBhvr>
                                    </p:animEffect>
                                    <p:set>
                                      <p:cBhvr>
                                        <p:cTn id="81" dur="1" fill="hold">
                                          <p:stCondLst>
                                            <p:cond delay="499"/>
                                          </p:stCondLst>
                                        </p:cTn>
                                        <p:tgtEl>
                                          <p:spTgt spid="15"/>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19"/>
                                        </p:tgtEl>
                                      </p:cBhvr>
                                    </p:animEffect>
                                    <p:set>
                                      <p:cBhvr>
                                        <p:cTn id="84" dur="1" fill="hold">
                                          <p:stCondLst>
                                            <p:cond delay="499"/>
                                          </p:stCondLst>
                                        </p:cTn>
                                        <p:tgtEl>
                                          <p:spTgt spid="19"/>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6"/>
                                        </p:tgtEl>
                                      </p:cBhvr>
                                    </p:animEffect>
                                    <p:set>
                                      <p:cBhvr>
                                        <p:cTn id="87" dur="1" fill="hold">
                                          <p:stCondLst>
                                            <p:cond delay="499"/>
                                          </p:stCondLst>
                                        </p:cTn>
                                        <p:tgtEl>
                                          <p:spTgt spid="6"/>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12"/>
                                        </p:tgtEl>
                                      </p:cBhvr>
                                    </p:animEffect>
                                    <p:set>
                                      <p:cBhvr>
                                        <p:cTn id="90" dur="1" fill="hold">
                                          <p:stCondLst>
                                            <p:cond delay="499"/>
                                          </p:stCondLst>
                                        </p:cTn>
                                        <p:tgtEl>
                                          <p:spTgt spid="12"/>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16"/>
                                        </p:tgtEl>
                                      </p:cBhvr>
                                    </p:animEffect>
                                    <p:set>
                                      <p:cBhvr>
                                        <p:cTn id="93" dur="1" fill="hold">
                                          <p:stCondLst>
                                            <p:cond delay="499"/>
                                          </p:stCondLst>
                                        </p:cTn>
                                        <p:tgtEl>
                                          <p:spTgt spid="16"/>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20"/>
                                        </p:tgtEl>
                                      </p:cBhvr>
                                    </p:animEffect>
                                    <p:set>
                                      <p:cBhvr>
                                        <p:cTn id="96" dur="1" fill="hold">
                                          <p:stCondLst>
                                            <p:cond delay="499"/>
                                          </p:stCondLst>
                                        </p:cTn>
                                        <p:tgtEl>
                                          <p:spTgt spid="20"/>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8"/>
                                        </p:tgtEl>
                                      </p:cBhvr>
                                    </p:animEffect>
                                    <p:set>
                                      <p:cBhvr>
                                        <p:cTn id="99" dur="1" fill="hold">
                                          <p:stCondLst>
                                            <p:cond delay="499"/>
                                          </p:stCondLst>
                                        </p:cTn>
                                        <p:tgtEl>
                                          <p:spTgt spid="8"/>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3"/>
                                        </p:tgtEl>
                                      </p:cBhvr>
                                    </p:animEffect>
                                    <p:set>
                                      <p:cBhvr>
                                        <p:cTn id="102" dur="1" fill="hold">
                                          <p:stCondLst>
                                            <p:cond delay="499"/>
                                          </p:stCondLst>
                                        </p:cTn>
                                        <p:tgtEl>
                                          <p:spTgt spid="13"/>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7"/>
                                        </p:tgtEl>
                                      </p:cBhvr>
                                    </p:animEffect>
                                    <p:set>
                                      <p:cBhvr>
                                        <p:cTn id="105" dur="1" fill="hold">
                                          <p:stCondLst>
                                            <p:cond delay="499"/>
                                          </p:stCondLst>
                                        </p:cTn>
                                        <p:tgtEl>
                                          <p:spTgt spid="17"/>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1"/>
                                        </p:tgtEl>
                                      </p:cBhvr>
                                    </p:animEffect>
                                    <p:set>
                                      <p:cBhvr>
                                        <p:cTn id="108"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3" grpId="0"/>
      <p:bldP spid="3" grpId="1"/>
      <p:bldP spid="5" grpId="0"/>
      <p:bldP spid="5" grpId="1"/>
      <p:bldP spid="6" grpId="0"/>
      <p:bldP spid="6" grpId="1"/>
      <p:bldP spid="8" grpId="0"/>
      <p:bldP spid="8"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P spid="21" grpId="0"/>
      <p:bldP spid="21"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22445" y="690815"/>
            <a:ext cx="11374269" cy="4918269"/>
          </a:xfrm>
          <a:prstGeom prst="rect">
            <a:avLst/>
          </a:prstGeom>
        </p:spPr>
        <p:txBody>
          <a:bodyPr>
            <a:spAutoFit/>
          </a:bodyPr>
          <a:lstStyle/>
          <a:p>
            <a:pPr algn="just">
              <a:lnSpc>
                <a:spcPct val="140000"/>
              </a:lnSpc>
              <a:spcAft>
                <a:spcPts val="0"/>
              </a:spcAft>
            </a:pPr>
            <a:r>
              <a:rPr lang="zh-CN" altLang="zh-CN" sz="2800" b="1" kern="100" dirty="0">
                <a:solidFill>
                  <a:srgbClr val="E36C0A"/>
                </a:solidFill>
                <a:latin typeface="Times New Roman"/>
                <a:ea typeface="微软雅黑"/>
                <a:cs typeface="Times New Roman"/>
              </a:rPr>
              <a:t>深度思考</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水解平衡右移，盐的离子的水解程度是否一定增大？</a:t>
            </a:r>
            <a:endParaRPr lang="zh-CN" altLang="zh-CN" sz="105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zh-CN" altLang="zh-CN" sz="2800" kern="100" dirty="0">
                <a:solidFill>
                  <a:schemeClr val="accent6">
                    <a:lumMod val="75000"/>
                  </a:schemeClr>
                </a:solidFill>
                <a:latin typeface="Times New Roman"/>
                <a:ea typeface="华文细黑"/>
                <a:cs typeface="Times New Roman"/>
              </a:rPr>
              <a:t>不一定。加水稀释时，水解平衡右移，水解程度一定增大，但增大水解离子的浓度，平衡也右移，但水解程度减小。</a:t>
            </a:r>
            <a:endParaRPr lang="zh-CN" altLang="zh-CN" sz="1050" kern="100" dirty="0">
              <a:solidFill>
                <a:schemeClr val="accent6">
                  <a:lumMod val="75000"/>
                </a:schemeClr>
              </a:solidFill>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稀溶液中，盐的浓度越小，水解程度越大，其溶液酸性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或碱性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也越强吗？</a:t>
            </a:r>
            <a:endParaRPr lang="zh-CN" altLang="zh-CN" sz="105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zh-CN" altLang="zh-CN" sz="2800" kern="100" dirty="0">
                <a:solidFill>
                  <a:schemeClr val="accent6">
                    <a:lumMod val="75000"/>
                  </a:schemeClr>
                </a:solidFill>
                <a:latin typeface="Times New Roman"/>
                <a:ea typeface="华文细黑"/>
                <a:cs typeface="Times New Roman"/>
              </a:rPr>
              <a:t>盐溶液的浓度越小，水解程度越大，但由于溶液中离子浓度小是主要因素，故溶液酸性</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或碱性</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越弱</a:t>
            </a:r>
            <a:r>
              <a:rPr lang="zh-CN" altLang="zh-CN" sz="28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linds(horizont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blinds(horizontal)">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7">
                                            <p:txEl>
                                              <p:pRg st="2" end="2"/>
                                            </p:txEl>
                                          </p:spTgt>
                                        </p:tgtEl>
                                      </p:cBhvr>
                                    </p:animEffect>
                                    <p:set>
                                      <p:cBhvr>
                                        <p:cTn id="17" dur="1" fill="hold">
                                          <p:stCondLst>
                                            <p:cond delay="499"/>
                                          </p:stCondLst>
                                        </p:cTn>
                                        <p:tgtEl>
                                          <p:spTgt spid="7">
                                            <p:txEl>
                                              <p:pRg st="2" end="2"/>
                                            </p:txEl>
                                          </p:spTgt>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7">
                                            <p:txEl>
                                              <p:pRg st="4" end="4"/>
                                            </p:txEl>
                                          </p:spTgt>
                                        </p:tgtEl>
                                      </p:cBhvr>
                                    </p:animEffect>
                                    <p:set>
                                      <p:cBhvr>
                                        <p:cTn id="20" dur="1" fill="hold">
                                          <p:stCondLst>
                                            <p:cond delay="499"/>
                                          </p:stCondLst>
                                        </p:cTn>
                                        <p:tgtEl>
                                          <p:spTgt spid="7">
                                            <p:txEl>
                                              <p:pRg st="4" end="4"/>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48644" y="1127415"/>
            <a:ext cx="11388152" cy="3139297"/>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有人认为，向</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COONa</a:t>
            </a:r>
            <a:r>
              <a:rPr lang="zh-CN" altLang="zh-CN" sz="2800" kern="100" dirty="0">
                <a:latin typeface="Times New Roman"/>
                <a:ea typeface="华文细黑"/>
                <a:cs typeface="Times New Roman"/>
              </a:rPr>
              <a:t>溶液中加入少量冰醋酸，会与</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COONa</a:t>
            </a:r>
            <a:r>
              <a:rPr lang="zh-CN" altLang="zh-CN" sz="2800" kern="100" dirty="0">
                <a:latin typeface="Times New Roman"/>
                <a:ea typeface="华文细黑"/>
                <a:cs typeface="Times New Roman"/>
              </a:rPr>
              <a:t>溶液水解产生的</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反应，使平衡向水解方向移动，这种说法对吗？为什么？</a:t>
            </a:r>
            <a:endParaRPr lang="zh-CN" altLang="zh-CN" sz="105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zh-CN" altLang="zh-CN" sz="2800" kern="100" dirty="0">
                <a:solidFill>
                  <a:schemeClr val="accent6">
                    <a:lumMod val="75000"/>
                  </a:schemeClr>
                </a:solidFill>
                <a:latin typeface="Times New Roman"/>
                <a:ea typeface="华文细黑"/>
                <a:cs typeface="Times New Roman"/>
              </a:rPr>
              <a:t>不对，原因是：体系中</a:t>
            </a:r>
            <a:r>
              <a:rPr lang="en-US" altLang="zh-CN" sz="2800" i="1" kern="100" dirty="0">
                <a:solidFill>
                  <a:schemeClr val="accent6">
                    <a:lumMod val="75000"/>
                  </a:schemeClr>
                </a:solidFill>
                <a:latin typeface="Times New Roman"/>
                <a:ea typeface="华文细黑"/>
                <a:cs typeface="Courier New"/>
              </a:rPr>
              <a:t>c</a:t>
            </a: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dirty="0">
                <a:solidFill>
                  <a:schemeClr val="accent6">
                    <a:lumMod val="75000"/>
                  </a:schemeClr>
                </a:solidFill>
                <a:latin typeface="Times New Roman"/>
                <a:ea typeface="华文细黑"/>
                <a:cs typeface="Courier New"/>
              </a:rPr>
              <a:t>COOH)</a:t>
            </a:r>
            <a:r>
              <a:rPr lang="zh-CN" altLang="zh-CN" sz="2800" kern="100" dirty="0">
                <a:solidFill>
                  <a:schemeClr val="accent6">
                    <a:lumMod val="75000"/>
                  </a:schemeClr>
                </a:solidFill>
                <a:latin typeface="Times New Roman"/>
                <a:ea typeface="华文细黑"/>
                <a:cs typeface="Times New Roman"/>
              </a:rPr>
              <a:t>增大，抑制了水解，会使平衡</a:t>
            </a: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dirty="0">
                <a:solidFill>
                  <a:schemeClr val="accent6">
                    <a:lumMod val="75000"/>
                  </a:schemeClr>
                </a:solidFill>
                <a:latin typeface="Times New Roman"/>
                <a:ea typeface="华文细黑"/>
                <a:cs typeface="Courier New"/>
              </a:rPr>
              <a:t>COO</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H</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O</a:t>
            </a:r>
            <a:r>
              <a:rPr lang="en-US" altLang="zh-CN" sz="2800" kern="100" dirty="0" smtClean="0">
                <a:solidFill>
                  <a:schemeClr val="accent6">
                    <a:lumMod val="75000"/>
                  </a:schemeClr>
                </a:solidFill>
                <a:latin typeface="ZBFH"/>
                <a:ea typeface="华文细黑"/>
                <a:cs typeface="Times New Roman"/>
              </a:rPr>
              <a:t>        </a:t>
            </a:r>
            <a:r>
              <a:rPr lang="en-US" altLang="zh-CN" sz="2800" kern="100" dirty="0" smtClean="0">
                <a:solidFill>
                  <a:schemeClr val="accent6">
                    <a:lumMod val="75000"/>
                  </a:schemeClr>
                </a:solidFill>
                <a:latin typeface="Times New Roman"/>
                <a:ea typeface="华文细黑"/>
                <a:cs typeface="Courier New"/>
              </a:rPr>
              <a:t>CH</a:t>
            </a:r>
            <a:r>
              <a:rPr lang="en-US" altLang="zh-CN" sz="2800" kern="100" baseline="-25000" dirty="0" smtClean="0">
                <a:solidFill>
                  <a:schemeClr val="accent6">
                    <a:lumMod val="75000"/>
                  </a:schemeClr>
                </a:solidFill>
                <a:latin typeface="Times New Roman"/>
                <a:ea typeface="华文细黑"/>
                <a:cs typeface="Courier New"/>
              </a:rPr>
              <a:t>3</a:t>
            </a:r>
            <a:r>
              <a:rPr lang="en-US" altLang="zh-CN" sz="2800" kern="100" dirty="0" smtClean="0">
                <a:solidFill>
                  <a:schemeClr val="accent6">
                    <a:lumMod val="75000"/>
                  </a:schemeClr>
                </a:solidFill>
                <a:latin typeface="Times New Roman"/>
                <a:ea typeface="华文细黑"/>
                <a:cs typeface="Courier New"/>
              </a:rPr>
              <a:t>COOH</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OH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左移</a:t>
            </a:r>
            <a:r>
              <a:rPr lang="zh-CN" altLang="zh-CN" sz="28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828501036"/>
              </p:ext>
            </p:extLst>
          </p:nvPr>
        </p:nvGraphicFramePr>
        <p:xfrm>
          <a:off x="3592438" y="3723531"/>
          <a:ext cx="952500" cy="695325"/>
        </p:xfrm>
        <a:graphic>
          <a:graphicData uri="http://schemas.openxmlformats.org/presentationml/2006/ole">
            <mc:AlternateContent xmlns:mc="http://schemas.openxmlformats.org/markup-compatibility/2006">
              <mc:Choice xmlns:v="urn:schemas-microsoft-com:vml" Requires="v">
                <p:oleObj spid="_x0000_s76924" name="文档" r:id="rId4" imgW="959161" imgH="698072" progId="Word.Document.12">
                  <p:embed/>
                </p:oleObj>
              </mc:Choice>
              <mc:Fallback>
                <p:oleObj name="文档" r:id="rId4" imgW="959161" imgH="698072" progId="Word.Document.12">
                  <p:embed/>
                  <p:pic>
                    <p:nvPicPr>
                      <p:cNvPr id="0" name=""/>
                      <p:cNvPicPr/>
                      <p:nvPr/>
                    </p:nvPicPr>
                    <p:blipFill>
                      <a:blip r:embed="rId5"/>
                      <a:stretch>
                        <a:fillRect/>
                      </a:stretch>
                    </p:blipFill>
                    <p:spPr>
                      <a:xfrm>
                        <a:off x="3592438" y="3723531"/>
                        <a:ext cx="952500" cy="695325"/>
                      </a:xfrm>
                      <a:prstGeom prst="rect">
                        <a:avLst/>
                      </a:prstGeom>
                    </p:spPr>
                  </p:pic>
                </p:oleObj>
              </mc:Fallback>
            </mc:AlternateContent>
          </a:graphicData>
        </a:graphic>
      </p:graphicFrame>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7329086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1">
                                            <p:txEl>
                                              <p:pRg st="1" end="1"/>
                                            </p:txEl>
                                          </p:spTgt>
                                        </p:tgtEl>
                                      </p:cBhvr>
                                    </p:animEffect>
                                    <p:set>
                                      <p:cBhvr>
                                        <p:cTn id="15" dur="1" fill="hold">
                                          <p:stCondLst>
                                            <p:cond delay="499"/>
                                          </p:stCondLst>
                                        </p:cTn>
                                        <p:tgtEl>
                                          <p:spTgt spid="11">
                                            <p:txEl>
                                              <p:pRg st="1" end="1"/>
                                            </p:txEl>
                                          </p:spTgt>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5041" y="834831"/>
            <a:ext cx="11409907" cy="4918269"/>
          </a:xfrm>
          <a:prstGeom prst="rect">
            <a:avLst/>
          </a:prstGeom>
        </p:spPr>
        <p:txBody>
          <a:bodyPr>
            <a:spAutoFit/>
          </a:bodyPr>
          <a:lstStyle/>
          <a:p>
            <a:pPr algn="just">
              <a:lnSpc>
                <a:spcPct val="160000"/>
              </a:lnSpc>
              <a:spcAft>
                <a:spcPts val="0"/>
              </a:spcAft>
            </a:pPr>
            <a:r>
              <a:rPr lang="en-US" altLang="zh-CN" sz="2800" kern="100">
                <a:latin typeface="Times New Roman"/>
                <a:ea typeface="华文细黑"/>
                <a:cs typeface="Courier New"/>
              </a:rPr>
              <a:t>4.(1)</a:t>
            </a:r>
            <a:r>
              <a:rPr lang="zh-CN" altLang="zh-CN" sz="2800" kern="100">
                <a:latin typeface="Times New Roman"/>
                <a:ea typeface="华文细黑"/>
                <a:cs typeface="Times New Roman"/>
              </a:rPr>
              <a:t>取</a:t>
            </a:r>
            <a:r>
              <a:rPr lang="en-US" altLang="zh-CN" sz="2800" kern="100">
                <a:latin typeface="Times New Roman"/>
                <a:ea typeface="华文细黑"/>
                <a:cs typeface="Courier New"/>
              </a:rPr>
              <a:t>5 mL 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5</a:t>
            </a:r>
            <a:r>
              <a:rPr lang="zh-CN" altLang="zh-CN" sz="2800" kern="100">
                <a:latin typeface="Times New Roman"/>
                <a:ea typeface="华文细黑"/>
                <a:cs typeface="Times New Roman"/>
              </a:rPr>
              <a:t>的</a:t>
            </a:r>
            <a:r>
              <a:rPr lang="en-US" altLang="zh-CN" sz="2800" kern="100">
                <a:latin typeface="Times New Roman"/>
                <a:ea typeface="华文细黑"/>
                <a:cs typeface="Courier New"/>
              </a:rPr>
              <a:t>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Cl</a:t>
            </a:r>
            <a:r>
              <a:rPr lang="zh-CN" altLang="zh-CN" sz="2800" kern="100">
                <a:latin typeface="Times New Roman"/>
                <a:ea typeface="华文细黑"/>
                <a:cs typeface="Times New Roman"/>
              </a:rPr>
              <a:t>溶液，加水稀释至</a:t>
            </a:r>
            <a:r>
              <a:rPr lang="en-US" altLang="zh-CN" sz="2800" kern="100">
                <a:latin typeface="Times New Roman"/>
                <a:ea typeface="华文细黑"/>
                <a:cs typeface="Courier New"/>
              </a:rPr>
              <a:t>50 mL</a:t>
            </a:r>
            <a:r>
              <a:rPr lang="zh-CN" altLang="zh-CN" sz="2800" kern="100">
                <a:latin typeface="Times New Roman"/>
                <a:ea typeface="华文细黑"/>
                <a:cs typeface="Times New Roman"/>
              </a:rPr>
              <a:t>，则</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smtClean="0">
                <a:latin typeface="Times New Roman"/>
                <a:ea typeface="华文细黑"/>
                <a:cs typeface="Courier New"/>
              </a:rPr>
              <a:t>)___10</a:t>
            </a:r>
            <a:r>
              <a:rPr lang="zh-CN" altLang="zh-CN" sz="2800" kern="100" baseline="30000">
                <a:latin typeface="Times New Roman"/>
                <a:ea typeface="华文细黑"/>
                <a:cs typeface="Times New Roman"/>
              </a:rPr>
              <a:t>－</a:t>
            </a:r>
            <a:r>
              <a:rPr lang="en-US" altLang="zh-CN" sz="2800" kern="100" baseline="30000" smtClean="0">
                <a:latin typeface="Times New Roman"/>
                <a:ea typeface="华文细黑"/>
                <a:cs typeface="Courier New"/>
              </a:rPr>
              <a:t>6</a:t>
            </a:r>
          </a:p>
          <a:p>
            <a:pPr algn="just">
              <a:lnSpc>
                <a:spcPct val="160000"/>
              </a:lnSpc>
              <a:spcAft>
                <a:spcPts val="0"/>
              </a:spcAft>
            </a:pPr>
            <a:r>
              <a:rPr lang="en-US" altLang="zh-CN" sz="2800" kern="100" smtClean="0">
                <a:latin typeface="Times New Roman"/>
                <a:ea typeface="华文细黑"/>
                <a:cs typeface="Courier New"/>
              </a:rPr>
              <a:t>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en-US" altLang="zh-CN" sz="2800" kern="100">
                <a:latin typeface="Times New Roman"/>
                <a:ea typeface="华文细黑"/>
                <a:cs typeface="Courier New"/>
              </a:rPr>
              <a:t>(</a:t>
            </a:r>
            <a:r>
              <a:rPr lang="zh-CN" altLang="zh-CN" sz="2800" kern="100">
                <a:latin typeface="Times New Roman"/>
                <a:ea typeface="华文细黑"/>
                <a:cs typeface="Times New Roman"/>
              </a:rPr>
              <a:t>填</a:t>
            </a:r>
            <a:r>
              <a:rPr lang="en-US" altLang="zh-CN" sz="2800" kern="100">
                <a:latin typeface="宋体"/>
                <a:ea typeface="华文细黑"/>
                <a:cs typeface="Times New Roman"/>
              </a:rPr>
              <a:t>“</a:t>
            </a:r>
            <a:r>
              <a:rPr lang="en-US" altLang="zh-CN" sz="2800" kern="100">
                <a:latin typeface="Times New Roman"/>
                <a:ea typeface="华文细黑"/>
                <a:cs typeface="Courier New"/>
              </a:rPr>
              <a:t>&gt;</a:t>
            </a:r>
            <a:r>
              <a:rPr lang="en-US" altLang="zh-CN" sz="2800" kern="100">
                <a:latin typeface="宋体"/>
                <a:ea typeface="华文细黑"/>
                <a:cs typeface="Times New Roman"/>
              </a:rPr>
              <a:t>”</a:t>
            </a:r>
            <a:r>
              <a:rPr lang="zh-CN" altLang="zh-CN" sz="2800" kern="100">
                <a:latin typeface="Times New Roman"/>
                <a:ea typeface="华文细黑"/>
                <a:cs typeface="Times New Roman"/>
              </a:rPr>
              <a:t>、</a:t>
            </a:r>
            <a:r>
              <a:rPr lang="en-US" altLang="zh-CN" sz="2800" kern="100">
                <a:latin typeface="宋体"/>
                <a:ea typeface="华文细黑"/>
                <a:cs typeface="Times New Roman"/>
              </a:rPr>
              <a:t>“</a:t>
            </a:r>
            <a:r>
              <a:rPr lang="en-US" altLang="zh-CN" sz="2800" kern="100">
                <a:latin typeface="Times New Roman"/>
                <a:ea typeface="华文细黑"/>
                <a:cs typeface="Courier New"/>
              </a:rPr>
              <a:t>&lt;</a:t>
            </a:r>
            <a:r>
              <a:rPr lang="en-US" altLang="zh-CN" sz="2800" kern="100">
                <a:latin typeface="宋体"/>
                <a:ea typeface="华文细黑"/>
                <a:cs typeface="Times New Roman"/>
              </a:rPr>
              <a:t>”</a:t>
            </a:r>
            <a:r>
              <a:rPr lang="zh-CN" altLang="zh-CN" sz="2800" kern="100">
                <a:latin typeface="Times New Roman"/>
                <a:ea typeface="华文细黑"/>
                <a:cs typeface="Times New Roman"/>
              </a:rPr>
              <a:t>或</a:t>
            </a:r>
            <a:r>
              <a:rPr lang="en-US" altLang="zh-CN" sz="2800" kern="100">
                <a:latin typeface="宋体"/>
                <a:ea typeface="华文细黑"/>
                <a:cs typeface="Times New Roman"/>
              </a:rPr>
              <a:t>“</a:t>
            </a:r>
            <a:r>
              <a:rPr lang="zh-CN" altLang="zh-CN" sz="2800" kern="100">
                <a:latin typeface="Times New Roman"/>
                <a:ea typeface="华文细黑"/>
                <a:cs typeface="Times New Roman"/>
              </a:rPr>
              <a:t>＝</a:t>
            </a:r>
            <a:r>
              <a:rPr lang="en-US" altLang="zh-CN" sz="2800" kern="100">
                <a:latin typeface="宋体"/>
                <a:ea typeface="华文细黑"/>
                <a:cs typeface="Times New Roman"/>
              </a:rPr>
              <a:t>”</a:t>
            </a:r>
            <a:r>
              <a:rPr lang="en-US" altLang="zh-CN" sz="2800" kern="100">
                <a:latin typeface="Times New Roman"/>
                <a:ea typeface="华文细黑"/>
                <a:cs typeface="Courier New"/>
              </a:rPr>
              <a:t>)</a:t>
            </a:r>
            <a:r>
              <a:rPr lang="zh-CN" altLang="zh-CN" sz="2800" kern="100" smtClean="0">
                <a:latin typeface="Times New Roman"/>
                <a:ea typeface="华文细黑"/>
                <a:cs typeface="Times New Roman"/>
              </a:rPr>
              <a:t>，</a:t>
            </a:r>
            <a:r>
              <a:rPr lang="en-US" altLang="zh-CN" sz="2800" kern="100" smtClean="0">
                <a:latin typeface="Times New Roman"/>
                <a:ea typeface="华文细黑"/>
                <a:cs typeface="Times New Roman"/>
              </a:rPr>
              <a:t>           </a:t>
            </a:r>
            <a:r>
              <a:rPr lang="en-US" altLang="zh-CN" sz="2800" kern="100" smtClean="0">
                <a:latin typeface="Times New Roman"/>
                <a:ea typeface="华文细黑"/>
                <a:cs typeface="Courier New"/>
              </a:rPr>
              <a:t>____(</a:t>
            </a:r>
            <a:r>
              <a:rPr lang="zh-CN" altLang="zh-CN" sz="2800" kern="100">
                <a:latin typeface="Times New Roman"/>
                <a:ea typeface="华文细黑"/>
                <a:cs typeface="Times New Roman"/>
              </a:rPr>
              <a:t>填</a:t>
            </a:r>
            <a:r>
              <a:rPr lang="en-US" altLang="zh-CN" sz="2800" kern="100">
                <a:latin typeface="宋体"/>
                <a:ea typeface="华文细黑"/>
                <a:cs typeface="Times New Roman"/>
              </a:rPr>
              <a:t>“</a:t>
            </a:r>
            <a:r>
              <a:rPr lang="zh-CN" altLang="zh-CN" sz="2800" kern="100">
                <a:latin typeface="Times New Roman"/>
                <a:ea typeface="华文细黑"/>
                <a:cs typeface="Times New Roman"/>
              </a:rPr>
              <a:t>增大</a:t>
            </a:r>
            <a:r>
              <a:rPr lang="en-US" altLang="zh-CN" sz="2800" kern="100">
                <a:latin typeface="宋体"/>
                <a:ea typeface="华文细黑"/>
                <a:cs typeface="Times New Roman"/>
              </a:rPr>
              <a:t>”</a:t>
            </a:r>
            <a:r>
              <a:rPr lang="zh-CN" altLang="zh-CN" sz="2800" kern="100">
                <a:latin typeface="Times New Roman"/>
                <a:ea typeface="华文细黑"/>
                <a:cs typeface="Times New Roman"/>
              </a:rPr>
              <a:t>、</a:t>
            </a:r>
            <a:r>
              <a:rPr lang="en-US" altLang="zh-CN" sz="2800" kern="100">
                <a:latin typeface="宋体"/>
                <a:ea typeface="华文细黑"/>
                <a:cs typeface="Times New Roman"/>
              </a:rPr>
              <a:t>“</a:t>
            </a:r>
            <a:r>
              <a:rPr lang="zh-CN" altLang="zh-CN" sz="2800" kern="100">
                <a:latin typeface="Times New Roman"/>
                <a:ea typeface="华文细黑"/>
                <a:cs typeface="Times New Roman"/>
              </a:rPr>
              <a:t>减小</a:t>
            </a:r>
            <a:r>
              <a:rPr lang="en-US" altLang="zh-CN" sz="2800" kern="100">
                <a:latin typeface="宋体"/>
                <a:ea typeface="华文细黑"/>
                <a:cs typeface="Times New Roman"/>
              </a:rPr>
              <a:t>”</a:t>
            </a:r>
            <a:r>
              <a:rPr lang="zh-CN" altLang="zh-CN" sz="2800" kern="100">
                <a:latin typeface="Times New Roman"/>
                <a:ea typeface="华文细黑"/>
                <a:cs typeface="Times New Roman"/>
              </a:rPr>
              <a:t>或</a:t>
            </a:r>
            <a:r>
              <a:rPr lang="en-US" altLang="zh-CN" sz="2800" kern="100">
                <a:latin typeface="宋体"/>
                <a:ea typeface="华文细黑"/>
                <a:cs typeface="Times New Roman"/>
              </a:rPr>
              <a:t>“</a:t>
            </a:r>
            <a:r>
              <a:rPr lang="zh-CN" altLang="zh-CN" sz="2800" kern="100">
                <a:latin typeface="Times New Roman"/>
                <a:ea typeface="华文细黑"/>
                <a:cs typeface="Times New Roman"/>
              </a:rPr>
              <a:t>不变</a:t>
            </a:r>
            <a:r>
              <a:rPr lang="en-US" altLang="zh-CN" sz="2800" kern="100">
                <a:latin typeface="宋体"/>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endParaRPr lang="zh-CN" altLang="zh-CN" sz="1050" kern="100">
              <a:latin typeface="宋体"/>
              <a:cs typeface="Courier New"/>
            </a:endParaRPr>
          </a:p>
          <a:p>
            <a:pPr algn="just">
              <a:lnSpc>
                <a:spcPct val="16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已知在室温的条件下，</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均为</a:t>
            </a:r>
            <a:r>
              <a:rPr lang="en-US" altLang="zh-CN" sz="2800" kern="100">
                <a:latin typeface="Times New Roman"/>
                <a:ea typeface="华文细黑"/>
                <a:cs typeface="Courier New"/>
              </a:rPr>
              <a:t>5</a:t>
            </a:r>
            <a:r>
              <a:rPr lang="zh-CN" altLang="zh-CN" sz="2800" kern="100">
                <a:latin typeface="Times New Roman"/>
                <a:ea typeface="华文细黑"/>
                <a:cs typeface="Times New Roman"/>
              </a:rPr>
              <a:t>的</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SO</a:t>
            </a:r>
            <a:r>
              <a:rPr lang="en-US" altLang="zh-CN" sz="2800" kern="100" baseline="-25000">
                <a:latin typeface="Times New Roman"/>
                <a:ea typeface="华文细黑"/>
                <a:cs typeface="Courier New"/>
              </a:rPr>
              <a:t>4</a:t>
            </a:r>
            <a:r>
              <a:rPr lang="zh-CN" altLang="zh-CN" sz="2800" kern="100">
                <a:latin typeface="Times New Roman"/>
                <a:ea typeface="华文细黑"/>
                <a:cs typeface="Times New Roman"/>
              </a:rPr>
              <a:t>溶液和</a:t>
            </a:r>
            <a:r>
              <a:rPr lang="en-US" altLang="zh-CN" sz="2800" kern="100">
                <a:latin typeface="Times New Roman"/>
                <a:ea typeface="华文细黑"/>
                <a:cs typeface="Courier New"/>
              </a:rPr>
              <a:t>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Cl</a:t>
            </a:r>
            <a:r>
              <a:rPr lang="zh-CN" altLang="zh-CN" sz="2800" kern="100">
                <a:latin typeface="Times New Roman"/>
                <a:ea typeface="华文细黑"/>
                <a:cs typeface="Times New Roman"/>
              </a:rPr>
              <a:t>溶液，回答下列问题：各取</a:t>
            </a:r>
            <a:r>
              <a:rPr lang="en-US" altLang="zh-CN" sz="2800" kern="100">
                <a:latin typeface="Times New Roman"/>
                <a:ea typeface="华文细黑"/>
                <a:cs typeface="Courier New"/>
              </a:rPr>
              <a:t>5 mL</a:t>
            </a:r>
            <a:r>
              <a:rPr lang="zh-CN" altLang="zh-CN" sz="2800" kern="100">
                <a:latin typeface="Times New Roman"/>
                <a:ea typeface="华文细黑"/>
                <a:cs typeface="Times New Roman"/>
              </a:rPr>
              <a:t>上述溶液，分别加水稀释至</a:t>
            </a:r>
            <a:r>
              <a:rPr lang="en-US" altLang="zh-CN" sz="2800" kern="100">
                <a:latin typeface="Times New Roman"/>
                <a:ea typeface="华文细黑"/>
                <a:cs typeface="Courier New"/>
              </a:rPr>
              <a:t>50 mL</a:t>
            </a:r>
            <a:r>
              <a:rPr lang="zh-CN" altLang="zh-CN" sz="2800" kern="100">
                <a:latin typeface="Times New Roman"/>
                <a:ea typeface="华文细黑"/>
                <a:cs typeface="Times New Roman"/>
              </a:rPr>
              <a:t>，</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较大的是</a:t>
            </a:r>
            <a:r>
              <a:rPr lang="en-US" altLang="zh-CN" sz="2800" kern="100" smtClean="0">
                <a:latin typeface="Times New Roman"/>
                <a:ea typeface="华文细黑"/>
                <a:cs typeface="Courier New"/>
              </a:rPr>
              <a:t>______</a:t>
            </a:r>
            <a:r>
              <a:rPr lang="zh-CN" altLang="zh-CN" sz="2800" kern="100">
                <a:latin typeface="Times New Roman"/>
                <a:ea typeface="华文细黑"/>
                <a:cs typeface="Times New Roman"/>
              </a:rPr>
              <a:t>溶液；各取</a:t>
            </a:r>
            <a:r>
              <a:rPr lang="en-US" altLang="zh-CN" sz="2800" kern="100">
                <a:latin typeface="Times New Roman"/>
                <a:ea typeface="华文细黑"/>
                <a:cs typeface="Courier New"/>
              </a:rPr>
              <a:t>5 mL</a:t>
            </a:r>
            <a:r>
              <a:rPr lang="zh-CN" altLang="zh-CN" sz="2800" kern="100">
                <a:latin typeface="Times New Roman"/>
                <a:ea typeface="华文细黑"/>
                <a:cs typeface="Times New Roman"/>
              </a:rPr>
              <a:t>上述溶液，分别加热</a:t>
            </a:r>
            <a:r>
              <a:rPr lang="en-US" altLang="zh-CN" sz="2800" kern="100">
                <a:latin typeface="Times New Roman"/>
                <a:ea typeface="华文细黑"/>
                <a:cs typeface="Courier New"/>
              </a:rPr>
              <a:t>(</a:t>
            </a:r>
            <a:r>
              <a:rPr lang="zh-CN" altLang="zh-CN" sz="2800" kern="100">
                <a:latin typeface="Times New Roman"/>
                <a:ea typeface="华文细黑"/>
                <a:cs typeface="Times New Roman"/>
              </a:rPr>
              <a:t>温度相同</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较小的是</a:t>
            </a:r>
            <a:r>
              <a:rPr lang="en-US" altLang="zh-CN" sz="2800" kern="100">
                <a:latin typeface="Times New Roman"/>
                <a:ea typeface="华文细黑"/>
                <a:cs typeface="Courier New"/>
              </a:rPr>
              <a:t>________</a:t>
            </a:r>
            <a:r>
              <a:rPr lang="zh-CN" altLang="zh-CN" sz="2800" kern="100">
                <a:latin typeface="Times New Roman"/>
                <a:ea typeface="华文细黑"/>
                <a:cs typeface="Times New Roman"/>
              </a:rPr>
              <a:t>溶液</a:t>
            </a:r>
            <a:r>
              <a:rPr lang="zh-CN" altLang="zh-CN" sz="2800" kern="100" smtClean="0">
                <a:latin typeface="Times New Roman"/>
                <a:ea typeface="华文细黑"/>
                <a:cs typeface="Times New Roman"/>
              </a:rPr>
              <a:t>。</a:t>
            </a:r>
            <a:endParaRPr lang="zh-CN" altLang="zh-CN" sz="1050" kern="100">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612602251"/>
              </p:ext>
            </p:extLst>
          </p:nvPr>
        </p:nvGraphicFramePr>
        <p:xfrm>
          <a:off x="6076156" y="1553301"/>
          <a:ext cx="1485900" cy="1295400"/>
        </p:xfrm>
        <a:graphic>
          <a:graphicData uri="http://schemas.openxmlformats.org/presentationml/2006/ole">
            <mc:AlternateContent xmlns:mc="http://schemas.openxmlformats.org/markup-compatibility/2006">
              <mc:Choice xmlns:v="urn:schemas-microsoft-com:vml" Requires="v">
                <p:oleObj spid="_x0000_s77968" name="文档" r:id="rId4" imgW="1492548" imgH="1297346" progId="Word.Document.12">
                  <p:embed/>
                </p:oleObj>
              </mc:Choice>
              <mc:Fallback>
                <p:oleObj name="文档" r:id="rId4" imgW="1492548" imgH="1297346" progId="Word.Document.12">
                  <p:embed/>
                  <p:pic>
                    <p:nvPicPr>
                      <p:cNvPr id="0" name=""/>
                      <p:cNvPicPr/>
                      <p:nvPr/>
                    </p:nvPicPr>
                    <p:blipFill>
                      <a:blip r:embed="rId5"/>
                      <a:stretch>
                        <a:fillRect/>
                      </a:stretch>
                    </p:blipFill>
                    <p:spPr>
                      <a:xfrm>
                        <a:off x="6076156" y="1553301"/>
                        <a:ext cx="1485900" cy="1295400"/>
                      </a:xfrm>
                      <a:prstGeom prst="rect">
                        <a:avLst/>
                      </a:prstGeom>
                    </p:spPr>
                  </p:pic>
                </p:oleObj>
              </mc:Fallback>
            </mc:AlternateContent>
          </a:graphicData>
        </a:graphic>
      </p:graphicFrame>
      <p:sp>
        <p:nvSpPr>
          <p:cNvPr id="2" name="矩形 1"/>
          <p:cNvSpPr/>
          <p:nvPr/>
        </p:nvSpPr>
        <p:spPr>
          <a:xfrm>
            <a:off x="10034375" y="988372"/>
            <a:ext cx="386644" cy="523220"/>
          </a:xfrm>
          <a:prstGeom prst="rect">
            <a:avLst/>
          </a:prstGeom>
        </p:spPr>
        <p:txBody>
          <a:bodyPr wrap="none">
            <a:spAutoFit/>
          </a:bodyPr>
          <a:lstStyle/>
          <a:p>
            <a:r>
              <a:rPr lang="en-US" altLang="zh-CN" sz="2800" kern="100">
                <a:solidFill>
                  <a:srgbClr val="E36C0A"/>
                </a:solidFill>
                <a:latin typeface="Times New Roman"/>
                <a:ea typeface="华文细黑"/>
                <a:cs typeface="Courier New"/>
              </a:rPr>
              <a:t>&gt;</a:t>
            </a:r>
            <a:endParaRPr lang="zh-CN" altLang="en-US" sz="2800" kern="100">
              <a:solidFill>
                <a:srgbClr val="E36C0A"/>
              </a:solidFill>
              <a:latin typeface="Times New Roman"/>
              <a:ea typeface="华文细黑"/>
              <a:cs typeface="Courier New"/>
            </a:endParaRPr>
          </a:p>
        </p:txBody>
      </p:sp>
      <p:sp>
        <p:nvSpPr>
          <p:cNvPr id="3" name="矩形 2"/>
          <p:cNvSpPr/>
          <p:nvPr/>
        </p:nvSpPr>
        <p:spPr>
          <a:xfrm>
            <a:off x="7155661" y="1655380"/>
            <a:ext cx="902811" cy="523220"/>
          </a:xfrm>
          <a:prstGeom prst="rect">
            <a:avLst/>
          </a:prstGeom>
        </p:spPr>
        <p:txBody>
          <a:bodyPr wrap="none">
            <a:spAutoFit/>
          </a:bodyPr>
          <a:lstStyle/>
          <a:p>
            <a:r>
              <a:rPr lang="zh-CN" altLang="zh-CN" sz="2800" kern="100">
                <a:solidFill>
                  <a:srgbClr val="E36C0A"/>
                </a:solidFill>
                <a:latin typeface="Times New Roman"/>
                <a:ea typeface="华文细黑"/>
                <a:cs typeface="Courier New"/>
              </a:rPr>
              <a:t>减小</a:t>
            </a:r>
            <a:endParaRPr lang="zh-CN" altLang="en-US" sz="2800" kern="100">
              <a:solidFill>
                <a:srgbClr val="E36C0A"/>
              </a:solidFill>
              <a:latin typeface="Times New Roman"/>
              <a:ea typeface="华文细黑"/>
              <a:cs typeface="Courier New"/>
            </a:endParaRPr>
          </a:p>
        </p:txBody>
      </p:sp>
      <p:sp>
        <p:nvSpPr>
          <p:cNvPr id="8" name="矩形 7"/>
          <p:cNvSpPr/>
          <p:nvPr/>
        </p:nvSpPr>
        <p:spPr>
          <a:xfrm>
            <a:off x="10586015" y="3686462"/>
            <a:ext cx="1144865"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H</a:t>
            </a:r>
            <a:r>
              <a:rPr lang="en-US" altLang="zh-CN" sz="2800" kern="100" baseline="-25000">
                <a:solidFill>
                  <a:schemeClr val="accent6">
                    <a:lumMod val="75000"/>
                  </a:schemeClr>
                </a:solidFill>
                <a:latin typeface="Times New Roman"/>
                <a:ea typeface="华文细黑"/>
              </a:rPr>
              <a:t>2</a:t>
            </a:r>
            <a:r>
              <a:rPr lang="en-US" altLang="zh-CN" sz="2800" kern="100">
                <a:solidFill>
                  <a:schemeClr val="accent6">
                    <a:lumMod val="75000"/>
                  </a:schemeClr>
                </a:solidFill>
                <a:latin typeface="Times New Roman"/>
                <a:ea typeface="华文细黑"/>
              </a:rPr>
              <a:t>SO</a:t>
            </a:r>
            <a:r>
              <a:rPr lang="en-US" altLang="zh-CN" sz="2800" kern="100" baseline="-25000">
                <a:solidFill>
                  <a:schemeClr val="accent6">
                    <a:lumMod val="75000"/>
                  </a:schemeClr>
                </a:solidFill>
                <a:latin typeface="Times New Roman"/>
                <a:ea typeface="华文细黑"/>
              </a:rPr>
              <a:t>4</a:t>
            </a:r>
            <a:endParaRPr lang="zh-CN" altLang="en-US" sz="2800">
              <a:solidFill>
                <a:schemeClr val="accent6">
                  <a:lumMod val="75000"/>
                </a:schemeClr>
              </a:solidFill>
            </a:endParaRPr>
          </a:p>
        </p:txBody>
      </p:sp>
      <p:sp>
        <p:nvSpPr>
          <p:cNvPr id="10" name="矩形 9"/>
          <p:cNvSpPr/>
          <p:nvPr/>
        </p:nvSpPr>
        <p:spPr>
          <a:xfrm>
            <a:off x="10333308" y="4372634"/>
            <a:ext cx="1162498" cy="523220"/>
          </a:xfrm>
          <a:prstGeom prst="rect">
            <a:avLst/>
          </a:prstGeom>
        </p:spPr>
        <p:txBody>
          <a:bodyPr wrap="none">
            <a:spAutoFit/>
          </a:bodyPr>
          <a:lstStyle/>
          <a:p>
            <a:r>
              <a:rPr lang="en-US" altLang="zh-CN" sz="2800" kern="100">
                <a:solidFill>
                  <a:srgbClr val="E36C0A"/>
                </a:solidFill>
                <a:latin typeface="Times New Roman"/>
                <a:ea typeface="华文细黑"/>
              </a:rPr>
              <a:t>NH</a:t>
            </a:r>
            <a:r>
              <a:rPr lang="en-US" altLang="zh-CN" sz="2800" kern="100" baseline="-25000">
                <a:solidFill>
                  <a:srgbClr val="E36C0A"/>
                </a:solidFill>
                <a:latin typeface="Times New Roman"/>
                <a:ea typeface="华文细黑"/>
              </a:rPr>
              <a:t>4</a:t>
            </a:r>
            <a:r>
              <a:rPr lang="en-US" altLang="zh-CN" sz="2800" kern="100">
                <a:solidFill>
                  <a:srgbClr val="E36C0A"/>
                </a:solidFill>
                <a:latin typeface="Times New Roman"/>
                <a:ea typeface="华文细黑"/>
              </a:rPr>
              <a:t>Cl</a:t>
            </a:r>
            <a:endParaRPr lang="zh-CN" altLang="en-US" sz="2800"/>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7505750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2" grpId="0"/>
      <p:bldP spid="2" grpId="1"/>
      <p:bldP spid="3" grpId="0"/>
      <p:bldP spid="3" grpId="1"/>
      <p:bldP spid="8" grpId="0"/>
      <p:bldP spid="8" grpId="1"/>
      <p:bldP spid="10" grpId="0"/>
      <p:bldP spid="10"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8275" y="1068388"/>
            <a:ext cx="11688154" cy="2434256"/>
          </a:xfrm>
          <a:prstGeom prst="rect">
            <a:avLst/>
          </a:prstGeom>
        </p:spPr>
        <p:txBody>
          <a:bodyPr>
            <a:spAutoFit/>
          </a:bodyPr>
          <a:lstStyle/>
          <a:p>
            <a:pPr algn="just">
              <a:lnSpc>
                <a:spcPct val="140000"/>
              </a:lnSpc>
              <a:spcAft>
                <a:spcPts val="0"/>
              </a:spcAft>
            </a:pPr>
            <a:r>
              <a:rPr lang="zh-CN" altLang="zh-CN" sz="2800" b="1" kern="100">
                <a:solidFill>
                  <a:srgbClr val="0000FF"/>
                </a:solidFill>
                <a:latin typeface="Times New Roman"/>
                <a:cs typeface="Times New Roman"/>
              </a:rPr>
              <a:t>题组一　水解平衡的定向移动及结果判断</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1.</a:t>
            </a:r>
            <a:r>
              <a:rPr lang="zh-CN" altLang="zh-CN" sz="2800" kern="100">
                <a:latin typeface="Times New Roman"/>
                <a:ea typeface="华文细黑"/>
                <a:cs typeface="Times New Roman"/>
              </a:rPr>
              <a:t>下图所示三个烧瓶中分别装入含酚酞的</a:t>
            </a:r>
            <a:r>
              <a:rPr lang="en-US" altLang="zh-CN" sz="2800" kern="100">
                <a:latin typeface="Times New Roman"/>
                <a:ea typeface="华文细黑"/>
                <a:cs typeface="Courier New"/>
              </a:rPr>
              <a:t>0.01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en-US" altLang="zh-CN" sz="2800" kern="100">
                <a:latin typeface="Times New Roman"/>
                <a:ea typeface="华文细黑"/>
                <a:cs typeface="Courier New"/>
              </a:rPr>
              <a:t> 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COONa</a:t>
            </a:r>
            <a:r>
              <a:rPr lang="zh-CN" altLang="zh-CN" sz="2800" kern="100">
                <a:latin typeface="Times New Roman"/>
                <a:ea typeface="华文细黑"/>
                <a:cs typeface="Times New Roman"/>
              </a:rPr>
              <a:t>溶液，并分别放置在盛有水的烧杯中，然后向烧杯</a:t>
            </a:r>
            <a:r>
              <a:rPr lang="en-US" altLang="zh-CN" sz="2800" kern="100">
                <a:latin typeface="宋体"/>
                <a:ea typeface="华文细黑"/>
                <a:cs typeface="Times New Roman"/>
              </a:rPr>
              <a:t>①</a:t>
            </a:r>
            <a:r>
              <a:rPr lang="zh-CN" altLang="zh-CN" sz="2800" kern="100">
                <a:latin typeface="Times New Roman"/>
                <a:ea typeface="华文细黑"/>
                <a:cs typeface="Times New Roman"/>
              </a:rPr>
              <a:t>中加入生石灰，向烧杯</a:t>
            </a:r>
            <a:r>
              <a:rPr lang="en-US" altLang="zh-CN" sz="2800" kern="100">
                <a:latin typeface="宋体"/>
                <a:ea typeface="华文细黑"/>
                <a:cs typeface="Times New Roman"/>
              </a:rPr>
              <a:t>③</a:t>
            </a:r>
            <a:r>
              <a:rPr lang="zh-CN" altLang="zh-CN" sz="2800" kern="100">
                <a:latin typeface="Times New Roman"/>
                <a:ea typeface="华文细黑"/>
                <a:cs typeface="Times New Roman"/>
              </a:rPr>
              <a:t>中加入</a:t>
            </a:r>
            <a:r>
              <a:rPr lang="en-US" altLang="zh-CN" sz="2800" kern="100">
                <a:latin typeface="Times New Roman"/>
                <a:ea typeface="华文细黑"/>
                <a:cs typeface="Courier New"/>
              </a:rPr>
              <a:t>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NO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晶体，烧杯</a:t>
            </a:r>
            <a:r>
              <a:rPr lang="en-US" altLang="zh-CN" sz="2800" kern="100">
                <a:latin typeface="宋体"/>
                <a:ea typeface="华文细黑"/>
                <a:cs typeface="Times New Roman"/>
              </a:rPr>
              <a:t>②</a:t>
            </a:r>
            <a:r>
              <a:rPr lang="zh-CN" altLang="zh-CN" sz="2800" kern="100">
                <a:latin typeface="Times New Roman"/>
                <a:ea typeface="华文细黑"/>
                <a:cs typeface="Times New Roman"/>
              </a:rPr>
              <a:t>中不加任何物质。</a:t>
            </a:r>
            <a:endParaRPr lang="zh-CN" altLang="zh-CN" sz="1050" kern="100">
              <a:effectLst/>
              <a:latin typeface="宋体"/>
              <a:cs typeface="Courier New"/>
            </a:endParaRPr>
          </a:p>
        </p:txBody>
      </p:sp>
      <p:pic>
        <p:nvPicPr>
          <p:cNvPr id="166914" name="Picture 2" descr="HX45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8250" y="3702973"/>
            <a:ext cx="5665228" cy="2002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1" name="矩形 10"/>
          <p:cNvSpPr/>
          <p:nvPr/>
        </p:nvSpPr>
        <p:spPr>
          <a:xfrm>
            <a:off x="1774726" y="36707"/>
            <a:ext cx="1826141" cy="584775"/>
          </a:xfrm>
          <a:prstGeom prst="rect">
            <a:avLst/>
          </a:prstGeom>
        </p:spPr>
        <p:txBody>
          <a:bodyPr wrap="none">
            <a:spAutoFit/>
          </a:bodyPr>
          <a:lstStyle/>
          <a:p>
            <a:pPr algn="ctr"/>
            <a:r>
              <a:rPr lang="zh-CN" altLang="en-US" sz="3200" b="1" dirty="0">
                <a:solidFill>
                  <a:schemeClr val="bg1"/>
                </a:solidFill>
                <a:latin typeface="微软雅黑" pitchFamily="34" charset="-122"/>
                <a:ea typeface="微软雅黑" pitchFamily="34" charset="-122"/>
              </a:rPr>
              <a:t>解题探究</a:t>
            </a:r>
          </a:p>
        </p:txBody>
      </p:sp>
      <p:sp>
        <p:nvSpPr>
          <p:cNvPr id="12"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3" name="Rectangle 21">
            <a:hlinkClick r:id="rId3" action="ppaction://hlinksldjump"/>
          </p:cNvPr>
          <p:cNvSpPr>
            <a:spLocks noChangeArrowheads="1"/>
          </p:cNvSpPr>
          <p:nvPr/>
        </p:nvSpPr>
        <p:spPr bwMode="auto">
          <a:xfrm>
            <a:off x="998363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4" action="ppaction://hlinksldjump"/>
          </p:cNvPr>
          <p:cNvSpPr>
            <a:spLocks noChangeArrowheads="1"/>
          </p:cNvSpPr>
          <p:nvPr/>
        </p:nvSpPr>
        <p:spPr bwMode="auto">
          <a:xfrm>
            <a:off x="1048581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5" action="ppaction://hlinksldjump"/>
          </p:cNvPr>
          <p:cNvSpPr>
            <a:spLocks noChangeArrowheads="1"/>
          </p:cNvSpPr>
          <p:nvPr/>
        </p:nvSpPr>
        <p:spPr bwMode="auto">
          <a:xfrm>
            <a:off x="1096385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6" action="ppaction://hlinksldjump"/>
          </p:cNvPr>
          <p:cNvSpPr>
            <a:spLocks noChangeArrowheads="1"/>
          </p:cNvSpPr>
          <p:nvPr/>
        </p:nvSpPr>
        <p:spPr bwMode="auto">
          <a:xfrm>
            <a:off x="1141774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3" name="文本框 1"/>
          <p:cNvSpPr txBox="1"/>
          <p:nvPr/>
        </p:nvSpPr>
        <p:spPr>
          <a:xfrm>
            <a:off x="1215384" y="2733814"/>
            <a:ext cx="9353843" cy="1190903"/>
          </a:xfrm>
          <a:prstGeom prst="rect">
            <a:avLst/>
          </a:prstGeom>
          <a:noFill/>
        </p:spPr>
        <p:txBody>
          <a:bodyPr wrap="none" rtlCol="0" anchor="ctr">
            <a:spAutoFit/>
          </a:bodyPr>
          <a:lstStyle/>
          <a:p>
            <a:pPr>
              <a:lnSpc>
                <a:spcPct val="120000"/>
              </a:lnSpc>
              <a:defRPr/>
            </a:pPr>
            <a:r>
              <a:rPr lang="zh-CN" altLang="en-US" sz="6500" b="1" dirty="0">
                <a:solidFill>
                  <a:schemeClr val="bg1"/>
                </a:solidFill>
                <a:latin typeface="+mj-ea"/>
                <a:ea typeface="+mj-ea"/>
              </a:rPr>
              <a:t>考点一　盐类水解及</a:t>
            </a:r>
            <a:r>
              <a:rPr lang="zh-CN" altLang="en-US" sz="6500" b="1" dirty="0" smtClean="0">
                <a:solidFill>
                  <a:schemeClr val="bg1"/>
                </a:solidFill>
                <a:latin typeface="+mj-ea"/>
                <a:ea typeface="+mj-ea"/>
              </a:rPr>
              <a:t>规律</a:t>
            </a:r>
            <a:endParaRPr lang="zh-CN" altLang="en-US" sz="6500" b="1" dirty="0">
              <a:solidFill>
                <a:schemeClr val="bg1"/>
              </a:solidFill>
              <a:latin typeface="+mj-ea"/>
              <a:ea typeface="+mj-ea"/>
            </a:endParaRP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6066" y="1125538"/>
            <a:ext cx="11232086" cy="3108543"/>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含酚酞的</a:t>
            </a:r>
            <a:r>
              <a:rPr lang="en-US" altLang="zh-CN" sz="2800" kern="100" dirty="0">
                <a:latin typeface="Times New Roman"/>
                <a:ea typeface="华文细黑"/>
                <a:cs typeface="Courier New"/>
              </a:rPr>
              <a:t>0.01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COONa</a:t>
            </a:r>
            <a:r>
              <a:rPr lang="zh-CN" altLang="zh-CN" sz="2800" kern="100" dirty="0">
                <a:latin typeface="Times New Roman"/>
                <a:ea typeface="华文细黑"/>
                <a:cs typeface="Times New Roman"/>
              </a:rPr>
              <a:t>溶液显浅红色的原因为</a:t>
            </a:r>
            <a:r>
              <a:rPr lang="en-US" altLang="zh-CN" sz="2800" kern="100" dirty="0" smtClean="0">
                <a:latin typeface="Times New Roman"/>
                <a:ea typeface="华文细黑"/>
                <a:cs typeface="Courier New"/>
              </a:rPr>
              <a:t>_______________________________________________(</a:t>
            </a:r>
            <a:r>
              <a:rPr lang="zh-CN" altLang="zh-CN" sz="2800" kern="100" dirty="0">
                <a:latin typeface="Times New Roman"/>
                <a:ea typeface="华文细黑"/>
                <a:cs typeface="Times New Roman"/>
              </a:rPr>
              <a:t>用离子方程式和必要文字解释</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COONa</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水解使溶液显碱性，酚酞溶液遇碱显红色</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278055210"/>
              </p:ext>
            </p:extLst>
          </p:nvPr>
        </p:nvGraphicFramePr>
        <p:xfrm>
          <a:off x="596387" y="1767723"/>
          <a:ext cx="8707437" cy="693738"/>
        </p:xfrm>
        <a:graphic>
          <a:graphicData uri="http://schemas.openxmlformats.org/presentationml/2006/ole">
            <mc:AlternateContent xmlns:mc="http://schemas.openxmlformats.org/markup-compatibility/2006">
              <mc:Choice xmlns:v="urn:schemas-microsoft-com:vml" Requires="v">
                <p:oleObj spid="_x0000_s168036" name="文档" r:id="rId4" imgW="8706968" imgH="694067" progId="Word.Document.12">
                  <p:embed/>
                </p:oleObj>
              </mc:Choice>
              <mc:Fallback>
                <p:oleObj name="文档" r:id="rId4" imgW="8706968" imgH="694067" progId="Word.Document.12">
                  <p:embed/>
                  <p:pic>
                    <p:nvPicPr>
                      <p:cNvPr id="0" name=""/>
                      <p:cNvPicPr/>
                      <p:nvPr/>
                    </p:nvPicPr>
                    <p:blipFill>
                      <a:blip r:embed="rId5"/>
                      <a:stretch>
                        <a:fillRect/>
                      </a:stretch>
                    </p:blipFill>
                    <p:spPr>
                      <a:xfrm>
                        <a:off x="596387" y="1767723"/>
                        <a:ext cx="8707437" cy="693738"/>
                      </a:xfrm>
                      <a:prstGeom prst="rect">
                        <a:avLst/>
                      </a:prstGeom>
                    </p:spPr>
                  </p:pic>
                </p:oleObj>
              </mc:Fallback>
            </mc:AlternateContent>
          </a:graphicData>
        </a:graphic>
      </p:graphicFrame>
      <p:sp>
        <p:nvSpPr>
          <p:cNvPr id="5" name="Rectangle 21">
            <a:hlinkClick r:id="rId6" action="ppaction://hlinksldjump"/>
          </p:cNvPr>
          <p:cNvSpPr>
            <a:spLocks noChangeArrowheads="1"/>
          </p:cNvSpPr>
          <p:nvPr/>
        </p:nvSpPr>
        <p:spPr bwMode="auto">
          <a:xfrm>
            <a:off x="998363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7" action="ppaction://hlinksldjump"/>
          </p:cNvPr>
          <p:cNvSpPr>
            <a:spLocks noChangeArrowheads="1"/>
          </p:cNvSpPr>
          <p:nvPr/>
        </p:nvSpPr>
        <p:spPr bwMode="auto">
          <a:xfrm>
            <a:off x="1048581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8" action="ppaction://hlinksldjump"/>
          </p:cNvPr>
          <p:cNvSpPr>
            <a:spLocks noChangeArrowheads="1"/>
          </p:cNvSpPr>
          <p:nvPr/>
        </p:nvSpPr>
        <p:spPr bwMode="auto">
          <a:xfrm>
            <a:off x="1096385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9" action="ppaction://hlinksldjump"/>
          </p:cNvPr>
          <p:cNvSpPr>
            <a:spLocks noChangeArrowheads="1"/>
          </p:cNvSpPr>
          <p:nvPr/>
        </p:nvSpPr>
        <p:spPr bwMode="auto">
          <a:xfrm>
            <a:off x="1141774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727451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xEl>
                                              <p:pRg st="1" end="1"/>
                                            </p:txEl>
                                          </p:spTgt>
                                        </p:tgtEl>
                                      </p:cBhvr>
                                    </p:animEffect>
                                    <p:set>
                                      <p:cBhvr>
                                        <p:cTn id="17" dur="1" fill="hold">
                                          <p:stCondLst>
                                            <p:cond delay="499"/>
                                          </p:stCondLst>
                                        </p:cTn>
                                        <p:tgtEl>
                                          <p:spTgt spid="4">
                                            <p:txEl>
                                              <p:pRg st="1" end="1"/>
                                            </p:txEl>
                                          </p:spTgt>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4537" y="549474"/>
            <a:ext cx="11457851" cy="5521512"/>
          </a:xfrm>
          <a:prstGeom prst="rect">
            <a:avLst/>
          </a:prstGeom>
        </p:spPr>
        <p:txBody>
          <a:bodyPr>
            <a:spAutoFit/>
          </a:bodyPr>
          <a:lstStyle/>
          <a:p>
            <a:pPr lvl="0" algn="just">
              <a:lnSpc>
                <a:spcPct val="140000"/>
              </a:lnSpc>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实验过程中发现烧瓶</a:t>
            </a: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中溶液红色变深，烧瓶</a:t>
            </a: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中溶液红色变浅，则下列叙述正确的是</a:t>
            </a:r>
            <a:r>
              <a:rPr lang="en-US" altLang="zh-CN" sz="2800" kern="100" dirty="0">
                <a:solidFill>
                  <a:prstClr val="black"/>
                </a:solidFill>
                <a:latin typeface="Times New Roman"/>
                <a:ea typeface="华文细黑"/>
                <a:cs typeface="Courier New"/>
              </a:rPr>
              <a:t>________(</a:t>
            </a:r>
            <a:r>
              <a:rPr lang="zh-CN" altLang="zh-CN" sz="2800" kern="100" dirty="0">
                <a:solidFill>
                  <a:prstClr val="black"/>
                </a:solidFill>
                <a:latin typeface="Times New Roman"/>
                <a:ea typeface="华文细黑"/>
                <a:cs typeface="Times New Roman"/>
              </a:rPr>
              <a:t>填字母</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a:p>
            <a:pPr lvl="0" algn="just">
              <a:lnSpc>
                <a:spcPct val="140000"/>
              </a:lnSpc>
            </a:pP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水解反应为放热反应</a:t>
            </a:r>
            <a:endParaRPr lang="zh-CN" altLang="zh-CN" sz="1050" kern="100" dirty="0">
              <a:solidFill>
                <a:prstClr val="black"/>
              </a:solidFill>
              <a:latin typeface="宋体"/>
              <a:cs typeface="Courier New"/>
            </a:endParaRPr>
          </a:p>
          <a:p>
            <a:pPr lvl="0" algn="just">
              <a:lnSpc>
                <a:spcPct val="140000"/>
              </a:lnSpc>
            </a:pP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水解反应为吸热反应</a:t>
            </a:r>
            <a:endParaRPr lang="zh-CN" altLang="zh-CN" sz="1050" kern="100" dirty="0">
              <a:solidFill>
                <a:prstClr val="black"/>
              </a:solidFill>
              <a:latin typeface="宋体"/>
              <a:cs typeface="Courier New"/>
            </a:endParaRPr>
          </a:p>
          <a:p>
            <a:pPr lvl="0" algn="just">
              <a:lnSpc>
                <a:spcPct val="140000"/>
              </a:lnSpc>
            </a:pPr>
            <a:r>
              <a:rPr lang="en-US" altLang="zh-CN" sz="2800" kern="100" dirty="0">
                <a:solidFill>
                  <a:prstClr val="black"/>
                </a:solidFill>
                <a:latin typeface="Times New Roman"/>
                <a:ea typeface="华文细黑"/>
                <a:cs typeface="Courier New"/>
              </a:rPr>
              <a:t>C.NH</a:t>
            </a:r>
            <a:r>
              <a:rPr lang="en-US" altLang="zh-CN" sz="2800" kern="100" baseline="-25000" dirty="0">
                <a:solidFill>
                  <a:prstClr val="black"/>
                </a:solidFill>
                <a:latin typeface="Times New Roman"/>
                <a:ea typeface="华文细黑"/>
                <a:cs typeface="Courier New"/>
              </a:rPr>
              <a:t>4</a:t>
            </a:r>
            <a:r>
              <a:rPr lang="en-US" altLang="zh-CN" sz="2800" kern="100" dirty="0">
                <a:solidFill>
                  <a:prstClr val="black"/>
                </a:solidFill>
                <a:latin typeface="Times New Roman"/>
                <a:ea typeface="华文细黑"/>
                <a:cs typeface="Courier New"/>
              </a:rPr>
              <a:t>NO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溶于水时放出热量</a:t>
            </a:r>
            <a:endParaRPr lang="zh-CN" altLang="zh-CN" sz="1050" kern="100" dirty="0">
              <a:solidFill>
                <a:prstClr val="black"/>
              </a:solidFill>
              <a:latin typeface="宋体"/>
              <a:cs typeface="Courier New"/>
            </a:endParaRPr>
          </a:p>
          <a:p>
            <a:pPr lvl="0" algn="just">
              <a:lnSpc>
                <a:spcPct val="140000"/>
              </a:lnSpc>
            </a:pPr>
            <a:r>
              <a:rPr lang="en-US" altLang="zh-CN" sz="2800" kern="100" dirty="0">
                <a:solidFill>
                  <a:prstClr val="black"/>
                </a:solidFill>
                <a:latin typeface="Times New Roman"/>
                <a:ea typeface="华文细黑"/>
                <a:cs typeface="Courier New"/>
              </a:rPr>
              <a:t>D.NH</a:t>
            </a:r>
            <a:r>
              <a:rPr lang="en-US" altLang="zh-CN" sz="2800" kern="100" baseline="-25000" dirty="0">
                <a:solidFill>
                  <a:prstClr val="black"/>
                </a:solidFill>
                <a:latin typeface="Times New Roman"/>
                <a:ea typeface="华文细黑"/>
                <a:cs typeface="Courier New"/>
              </a:rPr>
              <a:t>4</a:t>
            </a:r>
            <a:r>
              <a:rPr lang="en-US" altLang="zh-CN" sz="2800" kern="100" dirty="0">
                <a:solidFill>
                  <a:prstClr val="black"/>
                </a:solidFill>
                <a:latin typeface="Times New Roman"/>
                <a:ea typeface="华文细黑"/>
                <a:cs typeface="Courier New"/>
              </a:rPr>
              <a:t>NO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溶于水时吸收</a:t>
            </a:r>
            <a:r>
              <a:rPr lang="zh-CN" altLang="zh-CN" sz="2800" kern="100" dirty="0" smtClean="0">
                <a:solidFill>
                  <a:prstClr val="black"/>
                </a:solidFill>
                <a:latin typeface="Times New Roman"/>
                <a:ea typeface="华文细黑"/>
                <a:cs typeface="Times New Roman"/>
              </a:rPr>
              <a:t>热量</a:t>
            </a:r>
            <a:endParaRPr lang="en-US" altLang="zh-CN" sz="1050" kern="100" dirty="0">
              <a:solidFill>
                <a:prstClr val="black"/>
              </a:solidFill>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生石灰与水剧烈反应放出大量热，根据烧瓶</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中溶液红色变深，判断水解平衡向右移动，说明水解反应是吸热反应，同时烧瓶</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中溶液红色变浅，则</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溶于水时吸收热量</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3646934" y="1236923"/>
            <a:ext cx="683200" cy="523220"/>
          </a:xfrm>
          <a:prstGeom prst="rect">
            <a:avLst/>
          </a:prstGeom>
        </p:spPr>
        <p:txBody>
          <a:bodyPr wrap="none">
            <a:spAutoFit/>
          </a:bodyPr>
          <a:lstStyle/>
          <a:p>
            <a:r>
              <a:rPr lang="en-US" altLang="zh-CN" sz="2800" kern="100">
                <a:solidFill>
                  <a:srgbClr val="E36C0A"/>
                </a:solidFill>
                <a:latin typeface="Times New Roman"/>
                <a:ea typeface="华文细黑"/>
                <a:cs typeface="Courier New"/>
              </a:rPr>
              <a:t>BD</a:t>
            </a:r>
            <a:endParaRPr lang="zh-CN" altLang="en-US" sz="2800" kern="100">
              <a:solidFill>
                <a:srgbClr val="E36C0A"/>
              </a:solidFill>
              <a:latin typeface="Times New Roman"/>
              <a:ea typeface="华文细黑"/>
              <a:cs typeface="Courier New"/>
            </a:endParaRPr>
          </a:p>
        </p:txBody>
      </p:sp>
      <p:sp>
        <p:nvSpPr>
          <p:cNvPr id="5" name="Rectangle 21">
            <a:hlinkClick r:id="rId2" action="ppaction://hlinksldjump"/>
          </p:cNvPr>
          <p:cNvSpPr>
            <a:spLocks noChangeArrowheads="1"/>
          </p:cNvSpPr>
          <p:nvPr/>
        </p:nvSpPr>
        <p:spPr bwMode="auto">
          <a:xfrm>
            <a:off x="998363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48581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96385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41774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38278098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5" end="5"/>
                                            </p:txEl>
                                          </p:spTgt>
                                        </p:tgtEl>
                                      </p:cBhvr>
                                    </p:animEffect>
                                    <p:set>
                                      <p:cBhvr>
                                        <p:cTn id="17" dur="1" fill="hold">
                                          <p:stCondLst>
                                            <p:cond delay="499"/>
                                          </p:stCondLst>
                                        </p:cTn>
                                        <p:tgtEl>
                                          <p:spTgt spid="3">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4" grpId="0"/>
      <p:bldP spid="4"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6760" y="1125538"/>
            <a:ext cx="11457851" cy="3108543"/>
          </a:xfrm>
          <a:prstGeom prst="rect">
            <a:avLst/>
          </a:prstGeom>
        </p:spPr>
        <p:txBody>
          <a:bodyPr>
            <a:spAutoFit/>
          </a:bodyPr>
          <a:lstStyle/>
          <a:p>
            <a:pPr>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0.01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COONa</a:t>
            </a:r>
            <a:r>
              <a:rPr lang="zh-CN" altLang="zh-CN" sz="2800" kern="100" dirty="0">
                <a:latin typeface="Times New Roman"/>
                <a:ea typeface="华文细黑"/>
                <a:cs typeface="Times New Roman"/>
              </a:rPr>
              <a:t>溶液中分别加入</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固体、</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固体，使</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水解平衡移动的方向分别为</a:t>
            </a:r>
            <a:r>
              <a:rPr lang="en-US" altLang="zh-CN" sz="2800" kern="100" dirty="0" smtClean="0">
                <a:latin typeface="Times New Roman"/>
                <a:ea typeface="华文细黑"/>
                <a:cs typeface="Courier New"/>
              </a:rPr>
              <a:t>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不移动</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碱抑制</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的水解</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水解</a:t>
            </a:r>
            <a:r>
              <a:rPr lang="zh-CN" altLang="zh-CN" sz="2800" kern="100" dirty="0">
                <a:latin typeface="Times New Roman"/>
                <a:ea typeface="华文细黑"/>
                <a:cs typeface="Times New Roman"/>
              </a:rPr>
              <a:t>显碱性，与</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的水解相互抑制；</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水解显酸性，与</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的水解相互促进</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664579602"/>
              </p:ext>
            </p:extLst>
          </p:nvPr>
        </p:nvGraphicFramePr>
        <p:xfrm>
          <a:off x="5456659" y="3060229"/>
          <a:ext cx="1063625" cy="782638"/>
        </p:xfrm>
        <a:graphic>
          <a:graphicData uri="http://schemas.openxmlformats.org/presentationml/2006/ole">
            <mc:AlternateContent xmlns:mc="http://schemas.openxmlformats.org/markup-compatibility/2006">
              <mc:Choice xmlns:v="urn:schemas-microsoft-com:vml" Requires="v">
                <p:oleObj spid="_x0000_s20686" name="文档" r:id="rId4" imgW="1063895" imgH="782085" progId="Word.Document.12">
                  <p:embed/>
                </p:oleObj>
              </mc:Choice>
              <mc:Fallback>
                <p:oleObj name="文档" r:id="rId4" imgW="1063895" imgH="782085" progId="Word.Document.12">
                  <p:embed/>
                  <p:pic>
                    <p:nvPicPr>
                      <p:cNvPr id="0" name=""/>
                      <p:cNvPicPr/>
                      <p:nvPr/>
                    </p:nvPicPr>
                    <p:blipFill>
                      <a:blip r:embed="rId5"/>
                      <a:stretch>
                        <a:fillRect/>
                      </a:stretch>
                    </p:blipFill>
                    <p:spPr>
                      <a:xfrm>
                        <a:off x="5456659" y="3060229"/>
                        <a:ext cx="1063625" cy="782638"/>
                      </a:xfrm>
                      <a:prstGeom prst="rect">
                        <a:avLst/>
                      </a:prstGeom>
                    </p:spPr>
                  </p:pic>
                </p:oleObj>
              </mc:Fallback>
            </mc:AlternateContent>
          </a:graphicData>
        </a:graphic>
      </p:graphicFrame>
      <p:sp>
        <p:nvSpPr>
          <p:cNvPr id="6" name="矩形 5"/>
          <p:cNvSpPr/>
          <p:nvPr/>
        </p:nvSpPr>
        <p:spPr>
          <a:xfrm>
            <a:off x="8562528" y="1829242"/>
            <a:ext cx="1980029" cy="523220"/>
          </a:xfrm>
          <a:prstGeom prst="rect">
            <a:avLst/>
          </a:prstGeom>
        </p:spPr>
        <p:txBody>
          <a:bodyPr wrap="none">
            <a:spAutoFit/>
          </a:bodyPr>
          <a:lstStyle/>
          <a:p>
            <a:r>
              <a:rPr lang="zh-CN" altLang="zh-CN" sz="2800" kern="100">
                <a:solidFill>
                  <a:srgbClr val="E36C0A"/>
                </a:solidFill>
                <a:latin typeface="Times New Roman"/>
                <a:ea typeface="华文细黑"/>
                <a:cs typeface="Courier New"/>
              </a:rPr>
              <a:t>左　左　右</a:t>
            </a:r>
            <a:endParaRPr lang="zh-CN" altLang="en-US" sz="2800" kern="100">
              <a:solidFill>
                <a:srgbClr val="E36C0A"/>
              </a:solidFill>
              <a:latin typeface="Times New Roman"/>
              <a:ea typeface="华文细黑"/>
              <a:cs typeface="Courier New"/>
            </a:endParaRPr>
          </a:p>
        </p:txBody>
      </p:sp>
      <p:sp>
        <p:nvSpPr>
          <p:cNvPr id="7" name="Rectangle 21">
            <a:hlinkClick r:id="rId6" action="ppaction://hlinksldjump"/>
          </p:cNvPr>
          <p:cNvSpPr>
            <a:spLocks noChangeArrowheads="1"/>
          </p:cNvSpPr>
          <p:nvPr/>
        </p:nvSpPr>
        <p:spPr bwMode="auto">
          <a:xfrm>
            <a:off x="998363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7" action="ppaction://hlinksldjump"/>
          </p:cNvPr>
          <p:cNvSpPr>
            <a:spLocks noChangeArrowheads="1"/>
          </p:cNvSpPr>
          <p:nvPr/>
        </p:nvSpPr>
        <p:spPr bwMode="auto">
          <a:xfrm>
            <a:off x="1048581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8" action="ppaction://hlinksldjump"/>
          </p:cNvPr>
          <p:cNvSpPr>
            <a:spLocks noChangeArrowheads="1"/>
          </p:cNvSpPr>
          <p:nvPr/>
        </p:nvSpPr>
        <p:spPr bwMode="auto">
          <a:xfrm>
            <a:off x="1096385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9" action="ppaction://hlinksldjump"/>
          </p:cNvPr>
          <p:cNvSpPr>
            <a:spLocks noChangeArrowheads="1"/>
          </p:cNvSpPr>
          <p:nvPr/>
        </p:nvSpPr>
        <p:spPr bwMode="auto">
          <a:xfrm>
            <a:off x="1141774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9682941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1" end="1"/>
                                            </p:txEl>
                                          </p:spTgt>
                                        </p:tgtEl>
                                      </p:cBhvr>
                                    </p:animEffect>
                                    <p:set>
                                      <p:cBhvr>
                                        <p:cTn id="20" dur="1" fill="hold">
                                          <p:stCondLst>
                                            <p:cond delay="499"/>
                                          </p:stCondLst>
                                        </p:cTn>
                                        <p:tgtEl>
                                          <p:spTgt spid="3">
                                            <p:txEl>
                                              <p:pRg st="1" end="1"/>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6" grpId="0"/>
      <p:bldP spid="6"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3931" y="679376"/>
            <a:ext cx="11409907" cy="4573560"/>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题组二　</a:t>
            </a:r>
            <a:r>
              <a:rPr lang="en-US" altLang="zh-CN" sz="2800" b="1" i="1" kern="100" dirty="0" err="1">
                <a:solidFill>
                  <a:srgbClr val="0000FF"/>
                </a:solidFill>
                <a:latin typeface="Times New Roman"/>
                <a:cs typeface="Courier New"/>
              </a:rPr>
              <a:t>K</a:t>
            </a:r>
            <a:r>
              <a:rPr lang="en-US" altLang="zh-CN" sz="2800" b="1" kern="100" baseline="-25000" dirty="0" err="1">
                <a:solidFill>
                  <a:srgbClr val="0000FF"/>
                </a:solidFill>
                <a:latin typeface="Times New Roman"/>
                <a:cs typeface="Courier New"/>
              </a:rPr>
              <a:t>a</a:t>
            </a:r>
            <a:r>
              <a:rPr lang="en-US" altLang="zh-CN" sz="2800" b="1" kern="100" dirty="0">
                <a:solidFill>
                  <a:srgbClr val="0000FF"/>
                </a:solidFill>
                <a:latin typeface="Times New Roman"/>
                <a:cs typeface="Courier New"/>
              </a:rPr>
              <a:t>(</a:t>
            </a:r>
            <a:r>
              <a:rPr lang="zh-CN" altLang="zh-CN" sz="2800" b="1" kern="100" dirty="0">
                <a:solidFill>
                  <a:srgbClr val="0000FF"/>
                </a:solidFill>
                <a:latin typeface="Times New Roman"/>
                <a:cs typeface="Times New Roman"/>
              </a:rPr>
              <a:t>弱酸电离常数</a:t>
            </a:r>
            <a:r>
              <a:rPr lang="en-US" altLang="zh-CN" sz="2800" b="1" kern="100" dirty="0">
                <a:solidFill>
                  <a:srgbClr val="0000FF"/>
                </a:solidFill>
                <a:latin typeface="Times New Roman"/>
                <a:cs typeface="Courier New"/>
              </a:rPr>
              <a:t>)</a:t>
            </a:r>
            <a:r>
              <a:rPr lang="zh-CN" altLang="zh-CN" sz="2800" b="1" kern="100" dirty="0">
                <a:solidFill>
                  <a:srgbClr val="0000FF"/>
                </a:solidFill>
                <a:latin typeface="Times New Roman"/>
                <a:cs typeface="Times New Roman"/>
              </a:rPr>
              <a:t>、</a:t>
            </a:r>
            <a:r>
              <a:rPr lang="en-US" altLang="zh-CN" sz="2800" b="1" i="1" kern="100" dirty="0">
                <a:solidFill>
                  <a:srgbClr val="0000FF"/>
                </a:solidFill>
                <a:latin typeface="Times New Roman"/>
                <a:cs typeface="Courier New"/>
              </a:rPr>
              <a:t>K</a:t>
            </a:r>
            <a:r>
              <a:rPr lang="en-US" altLang="zh-CN" sz="2800" b="1" kern="100" baseline="-25000" dirty="0">
                <a:solidFill>
                  <a:srgbClr val="0000FF"/>
                </a:solidFill>
                <a:latin typeface="Times New Roman"/>
                <a:cs typeface="Courier New"/>
              </a:rPr>
              <a:t>w</a:t>
            </a:r>
            <a:r>
              <a:rPr lang="en-US" altLang="zh-CN" sz="2800" b="1" kern="100" dirty="0">
                <a:solidFill>
                  <a:srgbClr val="0000FF"/>
                </a:solidFill>
                <a:latin typeface="Times New Roman"/>
                <a:cs typeface="Courier New"/>
              </a:rPr>
              <a:t>(</a:t>
            </a:r>
            <a:r>
              <a:rPr lang="zh-CN" altLang="zh-CN" sz="2800" b="1" kern="100" dirty="0">
                <a:solidFill>
                  <a:srgbClr val="0000FF"/>
                </a:solidFill>
                <a:latin typeface="Times New Roman"/>
                <a:cs typeface="Times New Roman"/>
              </a:rPr>
              <a:t>水的离子积常数</a:t>
            </a:r>
            <a:r>
              <a:rPr lang="en-US" altLang="zh-CN" sz="2800" b="1" kern="100" dirty="0">
                <a:solidFill>
                  <a:srgbClr val="0000FF"/>
                </a:solidFill>
                <a:latin typeface="Times New Roman"/>
                <a:cs typeface="Courier New"/>
              </a:rPr>
              <a:t>)</a:t>
            </a:r>
            <a:r>
              <a:rPr lang="zh-CN" altLang="zh-CN" sz="2800" b="1" kern="100" dirty="0">
                <a:solidFill>
                  <a:srgbClr val="0000FF"/>
                </a:solidFill>
                <a:latin typeface="Times New Roman"/>
                <a:cs typeface="Times New Roman"/>
              </a:rPr>
              <a:t>、</a:t>
            </a:r>
            <a:r>
              <a:rPr lang="en-US" altLang="zh-CN" sz="2800" b="1" i="1" kern="100" dirty="0" err="1">
                <a:solidFill>
                  <a:srgbClr val="0000FF"/>
                </a:solidFill>
                <a:latin typeface="Times New Roman"/>
                <a:cs typeface="Courier New"/>
              </a:rPr>
              <a:t>K</a:t>
            </a:r>
            <a:r>
              <a:rPr lang="en-US" altLang="zh-CN" sz="2800" b="1" kern="100" baseline="-25000" dirty="0" err="1">
                <a:solidFill>
                  <a:srgbClr val="0000FF"/>
                </a:solidFill>
                <a:latin typeface="Times New Roman"/>
                <a:cs typeface="Courier New"/>
              </a:rPr>
              <a:t>h</a:t>
            </a:r>
            <a:r>
              <a:rPr lang="en-US" altLang="zh-CN" sz="2800" b="1" kern="100" dirty="0">
                <a:solidFill>
                  <a:srgbClr val="0000FF"/>
                </a:solidFill>
                <a:latin typeface="Times New Roman"/>
                <a:cs typeface="Courier New"/>
              </a:rPr>
              <a:t>(</a:t>
            </a:r>
            <a:r>
              <a:rPr lang="zh-CN" altLang="zh-CN" sz="2800" b="1" kern="100" dirty="0">
                <a:solidFill>
                  <a:srgbClr val="0000FF"/>
                </a:solidFill>
                <a:latin typeface="Times New Roman"/>
                <a:cs typeface="Times New Roman"/>
              </a:rPr>
              <a:t>水解常数</a:t>
            </a:r>
            <a:r>
              <a:rPr lang="en-US" altLang="zh-CN" sz="2800" b="1" kern="100" dirty="0">
                <a:solidFill>
                  <a:srgbClr val="0000FF"/>
                </a:solidFill>
                <a:latin typeface="Times New Roman"/>
                <a:cs typeface="Courier New"/>
              </a:rPr>
              <a:t>)</a:t>
            </a:r>
            <a:r>
              <a:rPr lang="zh-CN" altLang="zh-CN" sz="2800" b="1" kern="100" dirty="0">
                <a:solidFill>
                  <a:srgbClr val="0000FF"/>
                </a:solidFill>
                <a:latin typeface="Times New Roman"/>
                <a:cs typeface="Times New Roman"/>
              </a:rPr>
              <a:t>三</a:t>
            </a:r>
            <a:r>
              <a:rPr lang="zh-CN" altLang="zh-CN" sz="2800" b="1" kern="100" dirty="0" smtClean="0">
                <a:solidFill>
                  <a:srgbClr val="0000FF"/>
                </a:solidFill>
                <a:latin typeface="Times New Roman"/>
                <a:cs typeface="Times New Roman"/>
              </a:rPr>
              <a:t>者</a:t>
            </a:r>
            <a:endParaRPr lang="en-US" altLang="zh-CN" sz="2800" b="1" kern="100" dirty="0" smtClean="0">
              <a:solidFill>
                <a:srgbClr val="0000FF"/>
              </a:solidFill>
              <a:latin typeface="Times New Roman"/>
              <a:cs typeface="Times New Roman"/>
            </a:endParaRPr>
          </a:p>
          <a:p>
            <a:pPr algn="just">
              <a:lnSpc>
                <a:spcPct val="140000"/>
              </a:lnSpc>
              <a:spcAft>
                <a:spcPts val="0"/>
              </a:spcAft>
            </a:pPr>
            <a:r>
              <a:rPr lang="en-US" altLang="zh-CN" sz="2800" b="1" kern="100" dirty="0" smtClean="0">
                <a:solidFill>
                  <a:srgbClr val="0000FF"/>
                </a:solidFill>
                <a:latin typeface="Times New Roman"/>
                <a:cs typeface="Times New Roman"/>
              </a:rPr>
              <a:t>               </a:t>
            </a:r>
            <a:r>
              <a:rPr lang="zh-CN" altLang="zh-CN" sz="2800" b="1" kern="100" dirty="0" smtClean="0">
                <a:solidFill>
                  <a:srgbClr val="0000FF"/>
                </a:solidFill>
                <a:latin typeface="Times New Roman"/>
                <a:cs typeface="Times New Roman"/>
              </a:rPr>
              <a:t>关系</a:t>
            </a:r>
            <a:r>
              <a:rPr lang="zh-CN" altLang="zh-CN" sz="2800" b="1" kern="100" dirty="0">
                <a:solidFill>
                  <a:srgbClr val="0000FF"/>
                </a:solidFill>
                <a:latin typeface="Times New Roman"/>
                <a:cs typeface="Times New Roman"/>
              </a:rPr>
              <a:t>的</a:t>
            </a:r>
            <a:r>
              <a:rPr lang="zh-CN" altLang="zh-CN" sz="2800" b="1" kern="100" dirty="0" smtClean="0">
                <a:solidFill>
                  <a:srgbClr val="0000FF"/>
                </a:solidFill>
                <a:latin typeface="Times New Roman"/>
                <a:cs typeface="Times New Roman"/>
              </a:rPr>
              <a:t>应用</a:t>
            </a:r>
            <a:endParaRPr lang="en-US" altLang="zh-CN" sz="2800" kern="100" dirty="0" smtClean="0">
              <a:latin typeface="宋体"/>
              <a:cs typeface="Courier New"/>
            </a:endParaRPr>
          </a:p>
          <a:p>
            <a:pPr algn="dist">
              <a:lnSpc>
                <a:spcPct val="140000"/>
              </a:lnSpc>
              <a:spcAft>
                <a:spcPts val="0"/>
              </a:spcAft>
            </a:pPr>
            <a:r>
              <a:rPr lang="en-US" altLang="zh-CN" sz="2800" kern="100" dirty="0" smtClean="0">
                <a:latin typeface="Times New Roman"/>
                <a:ea typeface="华文细黑"/>
                <a:cs typeface="Courier New"/>
              </a:rPr>
              <a:t>2</a:t>
            </a:r>
            <a:r>
              <a:rPr lang="en-US" altLang="zh-CN" sz="2800" kern="100" dirty="0">
                <a:latin typeface="Times New Roman"/>
                <a:ea typeface="华文细黑"/>
                <a:cs typeface="Courier New"/>
              </a:rPr>
              <a:t>.</a:t>
            </a:r>
            <a:r>
              <a:rPr lang="en-US" altLang="zh-CN" sz="2800" kern="100" dirty="0">
                <a:latin typeface="IPAPANNEW"/>
                <a:ea typeface="华文细黑"/>
                <a:cs typeface="Times New Roman"/>
              </a:rPr>
              <a:t>[2013·</a:t>
            </a:r>
            <a:r>
              <a:rPr lang="zh-CN" altLang="zh-CN" sz="2800" kern="100" dirty="0">
                <a:latin typeface="IPAPANNEW"/>
                <a:ea typeface="华文细黑"/>
                <a:cs typeface="Times New Roman"/>
              </a:rPr>
              <a:t>山东理综，</a:t>
            </a:r>
            <a:r>
              <a:rPr lang="en-US" altLang="zh-CN" sz="2800" kern="100" dirty="0">
                <a:latin typeface="IPAPANNEW"/>
                <a:ea typeface="华文细黑"/>
                <a:cs typeface="Times New Roman"/>
              </a:rPr>
              <a:t>29(4)]</a:t>
            </a:r>
            <a:r>
              <a:rPr lang="en-US" altLang="zh-CN" sz="2800" kern="100" dirty="0">
                <a:latin typeface="Times New Roman"/>
                <a:ea typeface="华文细黑"/>
                <a:cs typeface="Courier New"/>
              </a:rPr>
              <a:t>25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3</a:t>
            </a:r>
            <a:r>
              <a:rPr lang="en-US" altLang="zh-CN" sz="2800" kern="100" dirty="0" smtClean="0">
                <a:latin typeface="ZBFH"/>
                <a:ea typeface="华文细黑"/>
                <a:cs typeface="Times New Roman"/>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的电离常数</a:t>
            </a:r>
            <a:r>
              <a:rPr lang="en-US" altLang="zh-CN" sz="2800" i="1" kern="100" dirty="0" err="1">
                <a:latin typeface="Times New Roman"/>
                <a:ea typeface="华文细黑"/>
                <a:cs typeface="Courier New"/>
              </a:rPr>
              <a:t>K</a:t>
            </a:r>
            <a:r>
              <a:rPr lang="en-US" altLang="zh-CN" sz="2800" kern="100" baseline="-25000" dirty="0" err="1">
                <a:latin typeface="Times New Roman"/>
                <a:ea typeface="华文细黑"/>
                <a:cs typeface="Courier New"/>
              </a:rPr>
              <a:t>a</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dist">
              <a:lnSpc>
                <a:spcPct val="140000"/>
              </a:lnSpc>
              <a:spcAft>
                <a:spcPts val="0"/>
              </a:spcAft>
            </a:pPr>
            <a:r>
              <a:rPr lang="en-US" altLang="zh-CN" sz="2800" kern="100" dirty="0" smtClean="0">
                <a:latin typeface="Times New Roman"/>
                <a:ea typeface="华文细黑"/>
                <a:cs typeface="Courier New"/>
              </a:rPr>
              <a:t>1</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，则该温度下</a:t>
            </a:r>
            <a:r>
              <a:rPr lang="en-US" altLang="zh-CN" sz="2800" kern="100" dirty="0">
                <a:latin typeface="Times New Roman"/>
                <a:ea typeface="华文细黑"/>
                <a:cs typeface="Courier New"/>
              </a:rPr>
              <a:t>NaHSO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水解反应的平衡常数</a:t>
            </a:r>
            <a:r>
              <a:rPr lang="en-US" altLang="zh-CN" sz="2800" i="1" kern="100" dirty="0" err="1">
                <a:latin typeface="Times New Roman"/>
                <a:ea typeface="华文细黑"/>
                <a:cs typeface="Courier New"/>
              </a:rPr>
              <a:t>K</a:t>
            </a:r>
            <a:r>
              <a:rPr lang="en-US" altLang="zh-CN" sz="2800" kern="100" baseline="-25000" dirty="0" err="1">
                <a:latin typeface="Times New Roman"/>
                <a:ea typeface="华文细黑"/>
                <a:cs typeface="Courier New"/>
              </a:rPr>
              <a:t>h</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pPr>
            <a:r>
              <a:rPr lang="en-US" altLang="zh-CN" sz="2800" kern="100" dirty="0" smtClean="0">
                <a:latin typeface="Times New Roman"/>
                <a:ea typeface="华文细黑"/>
                <a:cs typeface="Courier New"/>
              </a:rPr>
              <a:t>______</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，若向</a:t>
            </a:r>
            <a:r>
              <a:rPr lang="en-US" altLang="zh-CN" sz="2800" kern="100" dirty="0">
                <a:latin typeface="Times New Roman"/>
                <a:ea typeface="华文细黑"/>
                <a:cs typeface="Courier New"/>
              </a:rPr>
              <a:t>NaHSO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溶液中加入少量的</a:t>
            </a:r>
            <a:r>
              <a:rPr lang="en-US" altLang="zh-CN" sz="2800" kern="100" dirty="0">
                <a:latin typeface="Times New Roman"/>
                <a:ea typeface="华文细黑"/>
                <a:cs typeface="Courier New"/>
              </a:rPr>
              <a:t>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，则溶液</a:t>
            </a:r>
            <a:r>
              <a:rPr lang="zh-CN" altLang="zh-CN" sz="2800" kern="100" dirty="0" smtClean="0">
                <a:latin typeface="Times New Roman"/>
                <a:ea typeface="华文细黑"/>
                <a:cs typeface="Times New Roman"/>
              </a:rPr>
              <a:t>中</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kern="100" dirty="0" smtClean="0">
                <a:latin typeface="Times New Roman"/>
                <a:ea typeface="华文细黑"/>
                <a:cs typeface="Times New Roman"/>
              </a:rPr>
              <a:t>将</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增大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减小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不变</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endParaRPr lang="en-US" altLang="zh-CN" sz="2800" b="1" kern="100" dirty="0" smtClean="0">
              <a:solidFill>
                <a:srgbClr val="0000FF"/>
              </a:solidFill>
              <a:latin typeface="Times New Roman"/>
              <a:cs typeface="Times New Roman"/>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708579248"/>
              </p:ext>
            </p:extLst>
          </p:nvPr>
        </p:nvGraphicFramePr>
        <p:xfrm>
          <a:off x="6891461" y="1995339"/>
          <a:ext cx="1752600" cy="714375"/>
        </p:xfrm>
        <a:graphic>
          <a:graphicData uri="http://schemas.openxmlformats.org/presentationml/2006/ole">
            <mc:AlternateContent xmlns:mc="http://schemas.openxmlformats.org/markup-compatibility/2006">
              <mc:Choice xmlns:v="urn:schemas-microsoft-com:vml" Requires="v">
                <p:oleObj spid="_x0000_s169231" name="文档" r:id="rId4" imgW="1759242" imgH="715379" progId="Word.Document.12">
                  <p:embed/>
                </p:oleObj>
              </mc:Choice>
              <mc:Fallback>
                <p:oleObj name="文档" r:id="rId4" imgW="1759242" imgH="715379" progId="Word.Document.12">
                  <p:embed/>
                  <p:pic>
                    <p:nvPicPr>
                      <p:cNvPr id="0" name=""/>
                      <p:cNvPicPr/>
                      <p:nvPr/>
                    </p:nvPicPr>
                    <p:blipFill>
                      <a:blip r:embed="rId5"/>
                      <a:stretch>
                        <a:fillRect/>
                      </a:stretch>
                    </p:blipFill>
                    <p:spPr>
                      <a:xfrm>
                        <a:off x="6891461" y="1995339"/>
                        <a:ext cx="1752600" cy="71437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79152415"/>
              </p:ext>
            </p:extLst>
          </p:nvPr>
        </p:nvGraphicFramePr>
        <p:xfrm>
          <a:off x="10003953" y="3223195"/>
          <a:ext cx="1511300" cy="1325563"/>
        </p:xfrm>
        <a:graphic>
          <a:graphicData uri="http://schemas.openxmlformats.org/presentationml/2006/ole">
            <mc:AlternateContent xmlns:mc="http://schemas.openxmlformats.org/markup-compatibility/2006">
              <mc:Choice xmlns:v="urn:schemas-microsoft-com:vml" Requires="v">
                <p:oleObj spid="_x0000_s169232" name="文档" r:id="rId7" imgW="1511623" imgH="1325831" progId="Word.Document.12">
                  <p:embed/>
                </p:oleObj>
              </mc:Choice>
              <mc:Fallback>
                <p:oleObj name="文档" r:id="rId7" imgW="1511623" imgH="1325831" progId="Word.Document.12">
                  <p:embed/>
                  <p:pic>
                    <p:nvPicPr>
                      <p:cNvPr id="0" name=""/>
                      <p:cNvPicPr/>
                      <p:nvPr/>
                    </p:nvPicPr>
                    <p:blipFill>
                      <a:blip r:embed="rId8"/>
                      <a:stretch>
                        <a:fillRect/>
                      </a:stretch>
                    </p:blipFill>
                    <p:spPr>
                      <a:xfrm>
                        <a:off x="10003953" y="3223195"/>
                        <a:ext cx="1511300" cy="1325563"/>
                      </a:xfrm>
                      <a:prstGeom prst="rect">
                        <a:avLst/>
                      </a:prstGeom>
                    </p:spPr>
                  </p:pic>
                </p:oleObj>
              </mc:Fallback>
            </mc:AlternateContent>
          </a:graphicData>
        </a:graphic>
      </p:graphicFrame>
      <p:sp>
        <p:nvSpPr>
          <p:cNvPr id="7" name="Rectangle 21">
            <a:hlinkClick r:id="rId9" action="ppaction://hlinksldjump"/>
          </p:cNvPr>
          <p:cNvSpPr>
            <a:spLocks noChangeArrowheads="1"/>
          </p:cNvSpPr>
          <p:nvPr/>
        </p:nvSpPr>
        <p:spPr bwMode="auto">
          <a:xfrm>
            <a:off x="998363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10" action="ppaction://hlinksldjump"/>
          </p:cNvPr>
          <p:cNvSpPr>
            <a:spLocks noChangeArrowheads="1"/>
          </p:cNvSpPr>
          <p:nvPr/>
        </p:nvSpPr>
        <p:spPr bwMode="auto">
          <a:xfrm>
            <a:off x="1048581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11" action="ppaction://hlinksldjump"/>
          </p:cNvPr>
          <p:cNvSpPr>
            <a:spLocks noChangeArrowheads="1"/>
          </p:cNvSpPr>
          <p:nvPr/>
        </p:nvSpPr>
        <p:spPr bwMode="auto">
          <a:xfrm>
            <a:off x="1096385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12" action="ppaction://hlinksldjump"/>
          </p:cNvPr>
          <p:cNvSpPr>
            <a:spLocks noChangeArrowheads="1"/>
          </p:cNvSpPr>
          <p:nvPr/>
        </p:nvSpPr>
        <p:spPr bwMode="auto">
          <a:xfrm>
            <a:off x="1141774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1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3135316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423457260"/>
              </p:ext>
            </p:extLst>
          </p:nvPr>
        </p:nvGraphicFramePr>
        <p:xfrm>
          <a:off x="515044" y="1389487"/>
          <a:ext cx="8124825" cy="2828925"/>
        </p:xfrm>
        <a:graphic>
          <a:graphicData uri="http://schemas.openxmlformats.org/presentationml/2006/ole">
            <mc:AlternateContent xmlns:mc="http://schemas.openxmlformats.org/markup-compatibility/2006">
              <mc:Choice xmlns:v="urn:schemas-microsoft-com:vml" Requires="v">
                <p:oleObj spid="_x0000_s21790" name="文档" r:id="rId4" imgW="8128922" imgH="2832184" progId="Word.Document.12">
                  <p:embed/>
                </p:oleObj>
              </mc:Choice>
              <mc:Fallback>
                <p:oleObj name="文档" r:id="rId4" imgW="8128922" imgH="2832184" progId="Word.Document.12">
                  <p:embed/>
                  <p:pic>
                    <p:nvPicPr>
                      <p:cNvPr id="0" name=""/>
                      <p:cNvPicPr/>
                      <p:nvPr/>
                    </p:nvPicPr>
                    <p:blipFill>
                      <a:blip r:embed="rId5"/>
                      <a:stretch>
                        <a:fillRect/>
                      </a:stretch>
                    </p:blipFill>
                    <p:spPr>
                      <a:xfrm>
                        <a:off x="515044" y="1389487"/>
                        <a:ext cx="8124825" cy="28289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315466047"/>
              </p:ext>
            </p:extLst>
          </p:nvPr>
        </p:nvGraphicFramePr>
        <p:xfrm>
          <a:off x="512490" y="4109098"/>
          <a:ext cx="11268075" cy="2619375"/>
        </p:xfrm>
        <a:graphic>
          <a:graphicData uri="http://schemas.openxmlformats.org/presentationml/2006/ole">
            <mc:AlternateContent xmlns:mc="http://schemas.openxmlformats.org/markup-compatibility/2006">
              <mc:Choice xmlns:v="urn:schemas-microsoft-com:vml" Requires="v">
                <p:oleObj spid="_x0000_s21791" name="文档" r:id="rId7" imgW="11279875" imgH="2615242" progId="Word.Document.12">
                  <p:embed/>
                </p:oleObj>
              </mc:Choice>
              <mc:Fallback>
                <p:oleObj name="文档" r:id="rId7" imgW="11279875" imgH="2615242" progId="Word.Document.12">
                  <p:embed/>
                  <p:pic>
                    <p:nvPicPr>
                      <p:cNvPr id="0" name=""/>
                      <p:cNvPicPr/>
                      <p:nvPr/>
                    </p:nvPicPr>
                    <p:blipFill>
                      <a:blip r:embed="rId8"/>
                      <a:stretch>
                        <a:fillRect/>
                      </a:stretch>
                    </p:blipFill>
                    <p:spPr>
                      <a:xfrm>
                        <a:off x="512490" y="4109098"/>
                        <a:ext cx="11268075" cy="2619375"/>
                      </a:xfrm>
                      <a:prstGeom prst="rect">
                        <a:avLst/>
                      </a:prstGeom>
                    </p:spPr>
                  </p:pic>
                </p:oleObj>
              </mc:Fallback>
            </mc:AlternateContent>
          </a:graphicData>
        </a:graphic>
      </p:graphicFrame>
      <p:sp>
        <p:nvSpPr>
          <p:cNvPr id="5" name="矩形 4"/>
          <p:cNvSpPr/>
          <p:nvPr/>
        </p:nvSpPr>
        <p:spPr>
          <a:xfrm>
            <a:off x="5760294" y="5613576"/>
            <a:ext cx="3719288" cy="624530"/>
          </a:xfrm>
          <a:prstGeom prst="rect">
            <a:avLst/>
          </a:prstGeom>
        </p:spPr>
        <p:txBody>
          <a:bodyPr wrap="none">
            <a:spAutoFit/>
          </a:bodyPr>
          <a:lstStyle/>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rgbClr val="E36C0A"/>
                </a:solidFill>
                <a:latin typeface="Times New Roman"/>
                <a:ea typeface="华文细黑"/>
                <a:cs typeface="Courier New"/>
              </a:rPr>
              <a:t>1</a:t>
            </a:r>
            <a:r>
              <a:rPr lang="en-US" altLang="zh-CN" sz="2800" kern="100" dirty="0">
                <a:solidFill>
                  <a:srgbClr val="E36C0A"/>
                </a:solidFill>
                <a:latin typeface="宋体"/>
                <a:ea typeface="华文细黑"/>
                <a:cs typeface="Times New Roman"/>
              </a:rPr>
              <a:t>×</a:t>
            </a:r>
            <a:r>
              <a:rPr lang="en-US" altLang="zh-CN" sz="2800" kern="100" dirty="0">
                <a:solidFill>
                  <a:srgbClr val="E36C0A"/>
                </a:solidFill>
                <a:latin typeface="Times New Roman"/>
                <a:ea typeface="华文细黑"/>
                <a:cs typeface="Courier New"/>
              </a:rPr>
              <a:t>10</a:t>
            </a:r>
            <a:r>
              <a:rPr lang="zh-CN" altLang="zh-CN" sz="2800" kern="100" baseline="30000" dirty="0">
                <a:solidFill>
                  <a:srgbClr val="E36C0A"/>
                </a:solidFill>
                <a:latin typeface="Times New Roman"/>
                <a:ea typeface="华文细黑"/>
                <a:cs typeface="Times New Roman"/>
              </a:rPr>
              <a:t>－</a:t>
            </a:r>
            <a:r>
              <a:rPr lang="en-US" altLang="zh-CN" sz="2800" kern="100" baseline="30000" dirty="0">
                <a:solidFill>
                  <a:srgbClr val="E36C0A"/>
                </a:solidFill>
                <a:latin typeface="Times New Roman"/>
                <a:ea typeface="华文细黑"/>
                <a:cs typeface="Courier New"/>
              </a:rPr>
              <a:t>12</a:t>
            </a:r>
            <a:r>
              <a:rPr lang="zh-CN" altLang="zh-CN" sz="2800" kern="100" dirty="0">
                <a:solidFill>
                  <a:srgbClr val="E36C0A"/>
                </a:solidFill>
                <a:latin typeface="Times New Roman"/>
                <a:ea typeface="华文细黑"/>
                <a:cs typeface="Times New Roman"/>
              </a:rPr>
              <a:t>　增大</a:t>
            </a:r>
            <a:endParaRPr lang="zh-CN" altLang="zh-CN" sz="2800" kern="100" dirty="0">
              <a:effectLst/>
              <a:latin typeface="宋体"/>
              <a:cs typeface="Courier New"/>
            </a:endParaRPr>
          </a:p>
        </p:txBody>
      </p:sp>
      <p:sp>
        <p:nvSpPr>
          <p:cNvPr id="6" name="Rectangle 21">
            <a:hlinkClick r:id="rId9" action="ppaction://hlinksldjump"/>
          </p:cNvPr>
          <p:cNvSpPr>
            <a:spLocks noChangeArrowheads="1"/>
          </p:cNvSpPr>
          <p:nvPr/>
        </p:nvSpPr>
        <p:spPr bwMode="auto">
          <a:xfrm>
            <a:off x="998363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10" action="ppaction://hlinksldjump"/>
          </p:cNvPr>
          <p:cNvSpPr>
            <a:spLocks noChangeArrowheads="1"/>
          </p:cNvSpPr>
          <p:nvPr/>
        </p:nvSpPr>
        <p:spPr bwMode="auto">
          <a:xfrm>
            <a:off x="1048581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11" action="ppaction://hlinksldjump"/>
          </p:cNvPr>
          <p:cNvSpPr>
            <a:spLocks noChangeArrowheads="1"/>
          </p:cNvSpPr>
          <p:nvPr/>
        </p:nvSpPr>
        <p:spPr bwMode="auto">
          <a:xfrm>
            <a:off x="1096385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12" action="ppaction://hlinksldjump"/>
          </p:cNvPr>
          <p:cNvSpPr>
            <a:spLocks noChangeArrowheads="1"/>
          </p:cNvSpPr>
          <p:nvPr/>
        </p:nvSpPr>
        <p:spPr bwMode="auto">
          <a:xfrm>
            <a:off x="1141774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graphicFrame>
        <p:nvGraphicFramePr>
          <p:cNvPr id="4" name="对象 3"/>
          <p:cNvGraphicFramePr>
            <a:graphicFrameLocks noChangeAspect="1"/>
          </p:cNvGraphicFramePr>
          <p:nvPr>
            <p:extLst>
              <p:ext uri="{D42A27DB-BD31-4B8C-83A1-F6EECF244321}">
                <p14:modId xmlns:p14="http://schemas.microsoft.com/office/powerpoint/2010/main" val="2910991801"/>
              </p:ext>
            </p:extLst>
          </p:nvPr>
        </p:nvGraphicFramePr>
        <p:xfrm>
          <a:off x="452561" y="462908"/>
          <a:ext cx="8124825" cy="1295400"/>
        </p:xfrm>
        <a:graphic>
          <a:graphicData uri="http://schemas.openxmlformats.org/presentationml/2006/ole">
            <mc:AlternateContent xmlns:mc="http://schemas.openxmlformats.org/markup-compatibility/2006">
              <mc:Choice xmlns:v="urn:schemas-microsoft-com:vml" Requires="v">
                <p:oleObj spid="_x0000_s21792" name="文档" r:id="rId14" imgW="8128922" imgH="1296793" progId="Word.Document.12">
                  <p:embed/>
                </p:oleObj>
              </mc:Choice>
              <mc:Fallback>
                <p:oleObj name="文档" r:id="rId14" imgW="8128922" imgH="1296793" progId="Word.Document.12">
                  <p:embed/>
                  <p:pic>
                    <p:nvPicPr>
                      <p:cNvPr id="0" name="对象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2561" y="462908"/>
                        <a:ext cx="81248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3359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75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750"/>
                                        <p:tgtEl>
                                          <p:spTgt spid="3"/>
                                        </p:tgtEl>
                                      </p:cBhvr>
                                    </p:animEffect>
                                  </p:childTnLst>
                                </p:cTn>
                              </p:par>
                            </p:childTnLst>
                          </p:cTn>
                        </p:par>
                        <p:par>
                          <p:cTn id="14" fill="hold">
                            <p:stCondLst>
                              <p:cond delay="750"/>
                            </p:stCondLst>
                            <p:childTnLst>
                              <p:par>
                                <p:cTn id="15" presetID="3" presetClass="entr" presetSubtype="1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459319" y="834033"/>
                <a:ext cx="11232086" cy="1226426"/>
              </a:xfrm>
              <a:prstGeom prst="rect">
                <a:avLst/>
              </a:prstGeom>
            </p:spPr>
            <p:txBody>
              <a:bodyPr>
                <a:spAutoFit/>
              </a:bodyPr>
              <a:lstStyle/>
              <a:p>
                <a:pPr>
                  <a:lnSpc>
                    <a:spcPct val="14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已知</a:t>
                </a:r>
                <a:r>
                  <a:rPr lang="en-US" altLang="zh-CN" sz="2600" kern="100" dirty="0">
                    <a:latin typeface="Times New Roman"/>
                    <a:ea typeface="华文细黑"/>
                    <a:cs typeface="Courier New"/>
                  </a:rPr>
                  <a:t>25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a:t>
                </a:r>
                <a:r>
                  <a:rPr lang="en-US" altLang="zh-CN" sz="2600" kern="100" dirty="0">
                    <a:latin typeface="Times New Roman"/>
                    <a:ea typeface="华文细黑"/>
                    <a:cs typeface="Courier New"/>
                  </a:rPr>
                  <a:t>NH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zh-CN" altLang="zh-CN" sz="2600" kern="100" dirty="0">
                    <a:latin typeface="Times New Roman"/>
                    <a:ea typeface="华文细黑"/>
                    <a:cs typeface="Times New Roman"/>
                  </a:rPr>
                  <a:t>的电离平衡常数</a:t>
                </a:r>
                <a:r>
                  <a:rPr lang="en-US" altLang="zh-CN" sz="2600" i="1" kern="100" dirty="0">
                    <a:latin typeface="Times New Roman"/>
                    <a:ea typeface="华文细黑"/>
                    <a:cs typeface="Courier New"/>
                  </a:rPr>
                  <a:t>K</a:t>
                </a:r>
                <a:r>
                  <a:rPr lang="en-US" altLang="zh-CN" sz="2600" kern="100" baseline="-250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1.8</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10</a:t>
                </a:r>
                <a:r>
                  <a:rPr lang="zh-CN" altLang="zh-CN" sz="2600" kern="100" baseline="30000" dirty="0">
                    <a:latin typeface="Times New Roman"/>
                    <a:ea typeface="华文细黑"/>
                    <a:cs typeface="Times New Roman"/>
                  </a:rPr>
                  <a:t>－</a:t>
                </a:r>
                <a:r>
                  <a:rPr lang="en-US" altLang="zh-CN" sz="2600" kern="100" baseline="30000" dirty="0" smtClean="0">
                    <a:latin typeface="Times New Roman"/>
                    <a:ea typeface="华文细黑"/>
                    <a:cs typeface="Courier New"/>
                  </a:rPr>
                  <a:t>5</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该温度下</a:t>
                </a:r>
                <a:r>
                  <a:rPr lang="en-US" altLang="zh-CN" sz="2600" kern="100" dirty="0">
                    <a:latin typeface="Times New Roman"/>
                    <a:ea typeface="华文细黑"/>
                    <a:cs typeface="Courier New"/>
                  </a:rPr>
                  <a:t>1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的</a:t>
                </a:r>
                <a:r>
                  <a:rPr lang="en-US" altLang="zh-CN" sz="2600" kern="100" dirty="0">
                    <a:latin typeface="Times New Roman"/>
                    <a:ea typeface="华文细黑"/>
                    <a:cs typeface="Courier New"/>
                  </a:rPr>
                  <a:t>NH</a:t>
                </a:r>
                <a:r>
                  <a:rPr lang="en-US" altLang="zh-CN" sz="2600" kern="100" baseline="-25000" dirty="0">
                    <a:latin typeface="Times New Roman"/>
                    <a:ea typeface="华文细黑"/>
                    <a:cs typeface="Courier New"/>
                  </a:rPr>
                  <a:t>4</a:t>
                </a:r>
                <a:r>
                  <a:rPr lang="en-US" altLang="zh-CN" sz="2600" kern="100" dirty="0">
                    <a:latin typeface="Times New Roman"/>
                    <a:ea typeface="华文细黑"/>
                    <a:cs typeface="Courier New"/>
                  </a:rPr>
                  <a:t>Cl</a:t>
                </a:r>
                <a:r>
                  <a:rPr lang="zh-CN" altLang="zh-CN" sz="2600" kern="100" dirty="0">
                    <a:latin typeface="Times New Roman"/>
                    <a:ea typeface="华文细黑"/>
                    <a:cs typeface="Times New Roman"/>
                  </a:rPr>
                  <a:t>溶液中</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__________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已知</a:t>
                </a:r>
                <a14:m>
                  <m:oMath xmlns:m="http://schemas.openxmlformats.org/officeDocument/2006/math">
                    <m:rad>
                      <m:radPr>
                        <m:degHide m:val="on"/>
                        <m:ctrlPr>
                          <a:rPr lang="zh-CN" altLang="en-US" sz="2800" i="1" kern="100" smtClean="0">
                            <a:latin typeface="Cambria Math"/>
                            <a:ea typeface="华文细黑"/>
                            <a:cs typeface="Times New Roman"/>
                          </a:rPr>
                        </m:ctrlPr>
                      </m:radPr>
                      <m:deg/>
                      <m:e>
                        <m:r>
                          <m:rPr>
                            <m:nor/>
                          </m:rPr>
                          <a:rPr lang="en-US" altLang="zh-CN" sz="2800" kern="0">
                            <a:latin typeface="Times New Roman"/>
                            <a:ea typeface="华文细黑"/>
                          </a:rPr>
                          <m:t>5.56</m:t>
                        </m:r>
                      </m:e>
                    </m:rad>
                  </m:oMath>
                </a14:m>
                <a:r>
                  <a:rPr lang="en-US" altLang="zh-CN" sz="2600" kern="100" dirty="0" smtClean="0">
                    <a:latin typeface="宋体"/>
                    <a:ea typeface="华文细黑"/>
                    <a:cs typeface="Times New Roman"/>
                  </a:rPr>
                  <a:t>≈</a:t>
                </a:r>
                <a:r>
                  <a:rPr lang="en-US" altLang="zh-CN" sz="2600" kern="100" dirty="0" smtClean="0">
                    <a:latin typeface="Times New Roman"/>
                    <a:ea typeface="华文细黑"/>
                    <a:cs typeface="Courier New"/>
                  </a:rPr>
                  <a:t>2.36)</a:t>
                </a:r>
              </a:p>
            </p:txBody>
          </p:sp>
        </mc:Choice>
        <mc:Fallback xmlns="">
          <p:sp>
            <p:nvSpPr>
              <p:cNvPr id="4" name="矩形 3"/>
              <p:cNvSpPr>
                <a:spLocks noRot="1" noChangeAspect="1" noMove="1" noResize="1" noEditPoints="1" noAdjustHandles="1" noChangeArrowheads="1" noChangeShapeType="1" noTextEdit="1"/>
              </p:cNvSpPr>
              <p:nvPr/>
            </p:nvSpPr>
            <p:spPr>
              <a:xfrm>
                <a:off x="459319" y="834033"/>
                <a:ext cx="11232086" cy="1226426"/>
              </a:xfrm>
              <a:prstGeom prst="rect">
                <a:avLst/>
              </a:prstGeom>
              <a:blipFill rotWithShape="1">
                <a:blip r:embed="rId3"/>
                <a:stretch>
                  <a:fillRect l="-922" b="-11443"/>
                </a:stretch>
              </a:blipFill>
            </p:spPr>
            <p:txBody>
              <a:bodyPr/>
              <a:lstStyle/>
              <a:p>
                <a:r>
                  <a:rPr lang="zh-CN" altLang="en-US">
                    <a:noFill/>
                  </a:rPr>
                  <a:t> </a:t>
                </a:r>
              </a:p>
            </p:txBody>
          </p:sp>
        </mc:Fallback>
      </mc:AlternateContent>
      <p:graphicFrame>
        <p:nvGraphicFramePr>
          <p:cNvPr id="6" name="对象 5"/>
          <p:cNvGraphicFramePr>
            <a:graphicFrameLocks noChangeAspect="1"/>
          </p:cNvGraphicFramePr>
          <p:nvPr>
            <p:extLst>
              <p:ext uri="{D42A27DB-BD31-4B8C-83A1-F6EECF244321}">
                <p14:modId xmlns:p14="http://schemas.microsoft.com/office/powerpoint/2010/main" val="3947065838"/>
              </p:ext>
            </p:extLst>
          </p:nvPr>
        </p:nvGraphicFramePr>
        <p:xfrm>
          <a:off x="523006" y="2255143"/>
          <a:ext cx="10972800" cy="3190875"/>
        </p:xfrm>
        <a:graphic>
          <a:graphicData uri="http://schemas.openxmlformats.org/presentationml/2006/ole">
            <mc:AlternateContent xmlns:mc="http://schemas.openxmlformats.org/markup-compatibility/2006">
              <mc:Choice xmlns:v="urn:schemas-microsoft-com:vml" Requires="v">
                <p:oleObj spid="_x0000_s80018" name="文档" r:id="rId5" imgW="10976904" imgH="3199060" progId="Word.Document.12">
                  <p:embed/>
                </p:oleObj>
              </mc:Choice>
              <mc:Fallback>
                <p:oleObj name="文档" r:id="rId5" imgW="10976904" imgH="3199060" progId="Word.Document.12">
                  <p:embed/>
                  <p:pic>
                    <p:nvPicPr>
                      <p:cNvPr id="0" name=""/>
                      <p:cNvPicPr/>
                      <p:nvPr/>
                    </p:nvPicPr>
                    <p:blipFill>
                      <a:blip r:embed="rId6"/>
                      <a:stretch>
                        <a:fillRect/>
                      </a:stretch>
                    </p:blipFill>
                    <p:spPr>
                      <a:xfrm>
                        <a:off x="523006" y="2255143"/>
                        <a:ext cx="10972800" cy="3190875"/>
                      </a:xfrm>
                      <a:prstGeom prst="rect">
                        <a:avLst/>
                      </a:prstGeom>
                    </p:spPr>
                  </p:pic>
                </p:oleObj>
              </mc:Fallback>
            </mc:AlternateContent>
          </a:graphicData>
        </a:graphic>
      </p:graphicFrame>
      <p:sp>
        <p:nvSpPr>
          <p:cNvPr id="10" name="矩形 9"/>
          <p:cNvSpPr/>
          <p:nvPr/>
        </p:nvSpPr>
        <p:spPr>
          <a:xfrm>
            <a:off x="3891533" y="1534949"/>
            <a:ext cx="1768433" cy="492443"/>
          </a:xfrm>
          <a:prstGeom prst="rect">
            <a:avLst/>
          </a:prstGeom>
        </p:spPr>
        <p:txBody>
          <a:bodyPr wrap="none">
            <a:spAutoFit/>
          </a:bodyPr>
          <a:lstStyle/>
          <a:p>
            <a:r>
              <a:rPr lang="en-US" altLang="zh-CN" sz="2600" kern="100" dirty="0">
                <a:solidFill>
                  <a:srgbClr val="E36C0A"/>
                </a:solidFill>
                <a:latin typeface="Times New Roman"/>
                <a:ea typeface="华文细黑"/>
              </a:rPr>
              <a:t>2.36</a:t>
            </a:r>
            <a:r>
              <a:rPr lang="en-US" altLang="zh-CN" sz="2600" kern="100" dirty="0">
                <a:solidFill>
                  <a:srgbClr val="E36C0A"/>
                </a:solidFill>
                <a:latin typeface="宋体"/>
                <a:ea typeface="华文细黑"/>
                <a:cs typeface="Times New Roman"/>
              </a:rPr>
              <a:t>×</a:t>
            </a:r>
            <a:r>
              <a:rPr lang="en-US" altLang="zh-CN" sz="2600" kern="100" dirty="0">
                <a:solidFill>
                  <a:srgbClr val="E36C0A"/>
                </a:solidFill>
                <a:latin typeface="Times New Roman"/>
                <a:ea typeface="华文细黑"/>
              </a:rPr>
              <a:t>10</a:t>
            </a:r>
            <a:r>
              <a:rPr lang="zh-CN" altLang="zh-CN" sz="2600" kern="100" baseline="30000" dirty="0">
                <a:solidFill>
                  <a:srgbClr val="E36C0A"/>
                </a:solidFill>
                <a:latin typeface="Times New Roman"/>
                <a:ea typeface="华文细黑"/>
                <a:cs typeface="Times New Roman"/>
              </a:rPr>
              <a:t>－</a:t>
            </a:r>
            <a:r>
              <a:rPr lang="en-US" altLang="zh-CN" sz="2600" kern="100" baseline="30000" dirty="0">
                <a:solidFill>
                  <a:srgbClr val="E36C0A"/>
                </a:solidFill>
                <a:latin typeface="Times New Roman"/>
                <a:ea typeface="华文细黑"/>
              </a:rPr>
              <a:t>5</a:t>
            </a:r>
            <a:endParaRPr lang="zh-CN" altLang="en-US" sz="2600" dirty="0"/>
          </a:p>
        </p:txBody>
      </p:sp>
      <p:sp>
        <p:nvSpPr>
          <p:cNvPr id="5" name="Rectangle 21">
            <a:hlinkClick r:id="rId7" action="ppaction://hlinksldjump"/>
          </p:cNvPr>
          <p:cNvSpPr>
            <a:spLocks noChangeArrowheads="1"/>
          </p:cNvSpPr>
          <p:nvPr/>
        </p:nvSpPr>
        <p:spPr bwMode="auto">
          <a:xfrm>
            <a:off x="998363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8" action="ppaction://hlinksldjump"/>
          </p:cNvPr>
          <p:cNvSpPr>
            <a:spLocks noChangeArrowheads="1"/>
          </p:cNvSpPr>
          <p:nvPr/>
        </p:nvSpPr>
        <p:spPr bwMode="auto">
          <a:xfrm>
            <a:off x="1048581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9" action="ppaction://hlinksldjump"/>
          </p:cNvPr>
          <p:cNvSpPr>
            <a:spLocks noChangeArrowheads="1"/>
          </p:cNvSpPr>
          <p:nvPr/>
        </p:nvSpPr>
        <p:spPr bwMode="auto">
          <a:xfrm>
            <a:off x="1096385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10" action="ppaction://hlinksldjump"/>
          </p:cNvPr>
          <p:cNvSpPr>
            <a:spLocks noChangeArrowheads="1"/>
          </p:cNvSpPr>
          <p:nvPr/>
        </p:nvSpPr>
        <p:spPr bwMode="auto">
          <a:xfrm>
            <a:off x="1141774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89429784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0" grpId="0"/>
      <p:bldP spid="10"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72171" y="2074535"/>
            <a:ext cx="11214528" cy="1815882"/>
          </a:xfrm>
          <a:prstGeom prst="rect">
            <a:avLst/>
          </a:prstGeom>
        </p:spPr>
        <p:txBody>
          <a:bodyPr>
            <a:spAutoFit/>
          </a:bodyPr>
          <a:lstStyle/>
          <a:p>
            <a:pPr lvl="0">
              <a:lnSpc>
                <a:spcPct val="200000"/>
              </a:lnSpc>
            </a:pPr>
            <a:r>
              <a:rPr lang="zh-CN" altLang="zh-CN" sz="2800" kern="100" dirty="0">
                <a:solidFill>
                  <a:prstClr val="black"/>
                </a:solidFill>
                <a:latin typeface="Times New Roman"/>
                <a:ea typeface="华文细黑"/>
                <a:cs typeface="Times New Roman"/>
              </a:rPr>
              <a:t>溶液</a:t>
            </a:r>
            <a:r>
              <a:rPr lang="zh-CN" altLang="zh-CN" sz="2800" kern="100" dirty="0" smtClean="0">
                <a:solidFill>
                  <a:prstClr val="black"/>
                </a:solidFill>
                <a:latin typeface="Times New Roman"/>
                <a:ea typeface="华文细黑"/>
                <a:cs typeface="Times New Roman"/>
              </a:rPr>
              <a:t>中</a:t>
            </a:r>
            <a:r>
              <a:rPr lang="en-US" altLang="zh-CN" sz="2800"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Times New Roman"/>
              </a:rPr>
              <a:t>_____________</a:t>
            </a:r>
            <a:r>
              <a:rPr lang="zh-CN" altLang="en-US" sz="2800" kern="100" dirty="0" smtClean="0">
                <a:solidFill>
                  <a:prstClr val="black"/>
                </a:solidFill>
                <a:latin typeface="Times New Roman"/>
                <a:ea typeface="华文细黑"/>
              </a:rPr>
              <a:t>。</a:t>
            </a:r>
            <a:r>
              <a:rPr lang="en-US" altLang="zh-CN" sz="2800" kern="100" dirty="0" smtClean="0">
                <a:solidFill>
                  <a:prstClr val="black"/>
                </a:solidFill>
                <a:latin typeface="Times New Roman"/>
                <a:ea typeface="华文细黑"/>
              </a:rPr>
              <a:t>(</a:t>
            </a:r>
            <a:r>
              <a:rPr lang="zh-CN" altLang="zh-CN" sz="2800" kern="100" dirty="0">
                <a:solidFill>
                  <a:prstClr val="black"/>
                </a:solidFill>
                <a:latin typeface="Times New Roman"/>
                <a:ea typeface="华文细黑"/>
                <a:cs typeface="Times New Roman"/>
              </a:rPr>
              <a:t>常温下</a:t>
            </a:r>
            <a:r>
              <a:rPr lang="en-US" altLang="zh-CN" sz="2800" kern="100" dirty="0">
                <a:solidFill>
                  <a:prstClr val="black"/>
                </a:solidFill>
                <a:latin typeface="Times New Roman"/>
                <a:ea typeface="华文细黑"/>
              </a:rPr>
              <a:t>H</a:t>
            </a:r>
            <a:r>
              <a:rPr lang="en-US" altLang="zh-CN" sz="2800" kern="100" baseline="-25000" dirty="0">
                <a:solidFill>
                  <a:prstClr val="black"/>
                </a:solidFill>
                <a:latin typeface="Times New Roman"/>
                <a:ea typeface="华文细黑"/>
              </a:rPr>
              <a:t>2</a:t>
            </a:r>
            <a:r>
              <a:rPr lang="en-US" altLang="zh-CN" sz="2800" kern="100" dirty="0">
                <a:solidFill>
                  <a:prstClr val="black"/>
                </a:solidFill>
                <a:latin typeface="Times New Roman"/>
                <a:ea typeface="华文细黑"/>
              </a:rPr>
              <a:t>SO</a:t>
            </a:r>
            <a:r>
              <a:rPr lang="en-US" altLang="zh-CN" sz="2800" kern="100" baseline="-25000" dirty="0">
                <a:solidFill>
                  <a:prstClr val="black"/>
                </a:solidFill>
                <a:latin typeface="Times New Roman"/>
                <a:ea typeface="华文细黑"/>
              </a:rPr>
              <a:t>3</a:t>
            </a:r>
            <a:r>
              <a:rPr lang="zh-CN" altLang="zh-CN" sz="2800" kern="100" dirty="0">
                <a:solidFill>
                  <a:prstClr val="black"/>
                </a:solidFill>
                <a:latin typeface="Times New Roman"/>
                <a:ea typeface="华文细黑"/>
                <a:cs typeface="Times New Roman"/>
              </a:rPr>
              <a:t>的电离平衡常数</a:t>
            </a:r>
            <a:r>
              <a:rPr lang="en-US" altLang="zh-CN" sz="2800" i="1" kern="100" dirty="0">
                <a:solidFill>
                  <a:prstClr val="black"/>
                </a:solidFill>
                <a:latin typeface="Times New Roman"/>
                <a:ea typeface="华文细黑"/>
              </a:rPr>
              <a:t>K</a:t>
            </a:r>
            <a:r>
              <a:rPr lang="en-US" altLang="zh-CN" sz="2800" kern="100" baseline="-25000" dirty="0">
                <a:solidFill>
                  <a:prstClr val="black"/>
                </a:solidFill>
                <a:latin typeface="Times New Roman"/>
                <a:ea typeface="华文细黑"/>
              </a:rPr>
              <a:t>a1</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nSpc>
                <a:spcPct val="200000"/>
              </a:lnSpc>
            </a:pPr>
            <a:r>
              <a:rPr lang="en-US" altLang="zh-CN" sz="2800" kern="100" dirty="0" smtClean="0">
                <a:solidFill>
                  <a:prstClr val="black"/>
                </a:solidFill>
                <a:latin typeface="Times New Roman"/>
                <a:ea typeface="华文细黑"/>
              </a:rPr>
              <a:t>1.0</a:t>
            </a:r>
            <a:r>
              <a:rPr lang="en-US" altLang="zh-CN" sz="2800" kern="100" dirty="0" smtClean="0">
                <a:solidFill>
                  <a:prstClr val="black"/>
                </a:solidFill>
                <a:latin typeface="宋体"/>
                <a:ea typeface="华文细黑"/>
                <a:cs typeface="Times New Roman"/>
              </a:rPr>
              <a:t>×</a:t>
            </a:r>
            <a:r>
              <a:rPr lang="en-US" altLang="zh-CN" sz="2800" kern="100" dirty="0" smtClean="0">
                <a:solidFill>
                  <a:prstClr val="black"/>
                </a:solidFill>
                <a:latin typeface="Times New Roman"/>
                <a:ea typeface="华文细黑"/>
              </a:rPr>
              <a:t>10</a:t>
            </a:r>
            <a:r>
              <a:rPr lang="zh-CN" altLang="zh-CN" sz="2800" kern="100" baseline="30000" dirty="0">
                <a:solidFill>
                  <a:prstClr val="black"/>
                </a:solidFill>
                <a:latin typeface="Times New Roman"/>
                <a:ea typeface="华文细黑"/>
                <a:cs typeface="Times New Roman"/>
              </a:rPr>
              <a:t>－</a:t>
            </a:r>
            <a:r>
              <a:rPr lang="en-US" altLang="zh-CN" sz="2800" kern="100" baseline="30000" dirty="0" smtClean="0">
                <a:solidFill>
                  <a:prstClr val="black"/>
                </a:solidFill>
                <a:latin typeface="Times New Roman"/>
                <a:ea typeface="华文细黑"/>
              </a:rPr>
              <a:t>2</a:t>
            </a:r>
            <a:r>
              <a:rPr lang="zh-CN" altLang="zh-CN" sz="2800" kern="100" dirty="0" smtClean="0">
                <a:solidFill>
                  <a:prstClr val="black"/>
                </a:solidFill>
                <a:latin typeface="Times New Roman"/>
                <a:ea typeface="华文细黑"/>
                <a:cs typeface="Times New Roman"/>
              </a:rPr>
              <a:t>，</a:t>
            </a:r>
            <a:r>
              <a:rPr lang="en-US" altLang="zh-CN" sz="2800" i="1" kern="100" dirty="0" smtClean="0">
                <a:solidFill>
                  <a:prstClr val="black"/>
                </a:solidFill>
                <a:latin typeface="Times New Roman"/>
                <a:ea typeface="华文细黑"/>
              </a:rPr>
              <a:t>K</a:t>
            </a:r>
            <a:r>
              <a:rPr lang="en-US" altLang="zh-CN" sz="2800" kern="100" baseline="-25000" dirty="0" smtClean="0">
                <a:solidFill>
                  <a:prstClr val="black"/>
                </a:solidFill>
                <a:latin typeface="Times New Roman"/>
                <a:ea typeface="华文细黑"/>
              </a:rPr>
              <a:t>a2</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6.0</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rPr>
              <a:t>10</a:t>
            </a:r>
            <a:r>
              <a:rPr lang="zh-CN" altLang="zh-CN" sz="2800" kern="100" baseline="30000" dirty="0">
                <a:solidFill>
                  <a:prstClr val="black"/>
                </a:solidFill>
                <a:latin typeface="Times New Roman"/>
                <a:ea typeface="华文细黑"/>
                <a:cs typeface="Times New Roman"/>
              </a:rPr>
              <a:t>－</a:t>
            </a:r>
            <a:r>
              <a:rPr lang="en-US" altLang="zh-CN" sz="2800" kern="100" baseline="30000" dirty="0">
                <a:solidFill>
                  <a:prstClr val="black"/>
                </a:solidFill>
                <a:latin typeface="Times New Roman"/>
                <a:ea typeface="华文细黑"/>
              </a:rPr>
              <a:t>8</a:t>
            </a:r>
            <a:r>
              <a:rPr lang="en-US" altLang="zh-CN" sz="2800" kern="100" dirty="0" smtClean="0">
                <a:solidFill>
                  <a:prstClr val="black"/>
                </a:solidFill>
                <a:latin typeface="Times New Roman"/>
                <a:ea typeface="华文细黑"/>
              </a:rPr>
              <a:t>)</a:t>
            </a:r>
          </a:p>
        </p:txBody>
      </p:sp>
      <p:sp>
        <p:nvSpPr>
          <p:cNvPr id="6" name="矩形 5"/>
          <p:cNvSpPr/>
          <p:nvPr/>
        </p:nvSpPr>
        <p:spPr>
          <a:xfrm>
            <a:off x="478369" y="773058"/>
            <a:ext cx="11232086" cy="1298817"/>
          </a:xfrm>
          <a:prstGeom prst="rect">
            <a:avLst/>
          </a:prstGeom>
        </p:spPr>
        <p:txBody>
          <a:bodyPr>
            <a:spAutoFit/>
          </a:bodyPr>
          <a:lstStyle/>
          <a:p>
            <a:pPr>
              <a:lnSpc>
                <a:spcPct val="140000"/>
              </a:lnSpc>
            </a:pPr>
            <a:r>
              <a:rPr lang="en-US" altLang="zh-CN" sz="2800" kern="100">
                <a:latin typeface="Times New Roman"/>
                <a:ea typeface="华文细黑"/>
              </a:rPr>
              <a:t>4.</a:t>
            </a:r>
            <a:r>
              <a:rPr lang="zh-CN" altLang="zh-CN" sz="2800" kern="100">
                <a:latin typeface="Times New Roman"/>
                <a:ea typeface="华文细黑"/>
                <a:cs typeface="Times New Roman"/>
              </a:rPr>
              <a:t>常温下，用</a:t>
            </a:r>
            <a:r>
              <a:rPr lang="en-US" altLang="zh-CN" sz="2800" kern="100">
                <a:latin typeface="Times New Roman"/>
                <a:ea typeface="华文细黑"/>
              </a:rPr>
              <a:t>NaOH</a:t>
            </a:r>
            <a:r>
              <a:rPr lang="zh-CN" altLang="zh-CN" sz="2800" kern="100">
                <a:latin typeface="Times New Roman"/>
                <a:ea typeface="华文细黑"/>
                <a:cs typeface="Times New Roman"/>
              </a:rPr>
              <a:t>溶液吸收</a:t>
            </a:r>
            <a:r>
              <a:rPr lang="en-US" altLang="zh-CN" sz="2800" kern="100">
                <a:latin typeface="Times New Roman"/>
                <a:ea typeface="华文细黑"/>
              </a:rPr>
              <a:t>SO</a:t>
            </a:r>
            <a:r>
              <a:rPr lang="en-US" altLang="zh-CN" sz="2800" kern="100" baseline="-25000">
                <a:latin typeface="Times New Roman"/>
                <a:ea typeface="华文细黑"/>
              </a:rPr>
              <a:t>2</a:t>
            </a:r>
            <a:r>
              <a:rPr lang="zh-CN" altLang="zh-CN" sz="2800" kern="100">
                <a:latin typeface="Times New Roman"/>
                <a:ea typeface="华文细黑"/>
                <a:cs typeface="Times New Roman"/>
              </a:rPr>
              <a:t>得到</a:t>
            </a:r>
            <a:r>
              <a:rPr lang="en-US" altLang="zh-CN" sz="2800" kern="100">
                <a:latin typeface="Times New Roman"/>
                <a:ea typeface="华文细黑"/>
              </a:rPr>
              <a:t>pH</a:t>
            </a:r>
            <a:r>
              <a:rPr lang="zh-CN" altLang="zh-CN" sz="2800" kern="100">
                <a:latin typeface="Times New Roman"/>
                <a:ea typeface="华文细黑"/>
                <a:cs typeface="Times New Roman"/>
              </a:rPr>
              <a:t>＝</a:t>
            </a:r>
            <a:r>
              <a:rPr lang="en-US" altLang="zh-CN" sz="2800" kern="100">
                <a:latin typeface="Times New Roman"/>
                <a:ea typeface="华文细黑"/>
              </a:rPr>
              <a:t>9</a:t>
            </a:r>
            <a:r>
              <a:rPr lang="zh-CN" altLang="zh-CN" sz="2800" kern="100">
                <a:latin typeface="Times New Roman"/>
                <a:ea typeface="华文细黑"/>
                <a:cs typeface="Times New Roman"/>
              </a:rPr>
              <a:t>的</a:t>
            </a:r>
            <a:r>
              <a:rPr lang="en-US" altLang="zh-CN" sz="2800" kern="100">
                <a:latin typeface="Times New Roman"/>
                <a:ea typeface="华文细黑"/>
              </a:rPr>
              <a:t>Na</a:t>
            </a:r>
            <a:r>
              <a:rPr lang="en-US" altLang="zh-CN" sz="2800" kern="100" baseline="-25000">
                <a:latin typeface="Times New Roman"/>
                <a:ea typeface="华文细黑"/>
              </a:rPr>
              <a:t>2</a:t>
            </a:r>
            <a:r>
              <a:rPr lang="en-US" altLang="zh-CN" sz="2800" kern="100">
                <a:latin typeface="Times New Roman"/>
                <a:ea typeface="华文细黑"/>
              </a:rPr>
              <a:t>SO</a:t>
            </a:r>
            <a:r>
              <a:rPr lang="en-US" altLang="zh-CN" sz="2800" kern="100" baseline="-25000">
                <a:latin typeface="Times New Roman"/>
                <a:ea typeface="华文细黑"/>
              </a:rPr>
              <a:t>3</a:t>
            </a:r>
            <a:r>
              <a:rPr lang="zh-CN" altLang="zh-CN" sz="2800" kern="100">
                <a:latin typeface="Times New Roman"/>
                <a:ea typeface="华文细黑"/>
                <a:cs typeface="Times New Roman"/>
              </a:rPr>
              <a:t>溶液，吸收过程中水的电离平衡</a:t>
            </a:r>
            <a:r>
              <a:rPr lang="en-US" altLang="zh-CN" sz="2800" kern="100">
                <a:latin typeface="Times New Roman"/>
                <a:ea typeface="华文细黑"/>
              </a:rPr>
              <a:t>________(</a:t>
            </a:r>
            <a:r>
              <a:rPr lang="zh-CN" altLang="zh-CN" sz="2800" kern="100">
                <a:latin typeface="Times New Roman"/>
                <a:ea typeface="华文细黑"/>
                <a:cs typeface="Times New Roman"/>
              </a:rPr>
              <a:t>填</a:t>
            </a:r>
            <a:r>
              <a:rPr lang="en-US" altLang="zh-CN" sz="2800" kern="100">
                <a:latin typeface="宋体"/>
                <a:ea typeface="华文细黑"/>
                <a:cs typeface="Times New Roman"/>
              </a:rPr>
              <a:t>“</a:t>
            </a:r>
            <a:r>
              <a:rPr lang="zh-CN" altLang="zh-CN" sz="2800" kern="100">
                <a:latin typeface="Times New Roman"/>
                <a:ea typeface="华文细黑"/>
                <a:cs typeface="Times New Roman"/>
              </a:rPr>
              <a:t>向左</a:t>
            </a:r>
            <a:r>
              <a:rPr lang="en-US" altLang="zh-CN" sz="2800" kern="100">
                <a:latin typeface="宋体"/>
                <a:ea typeface="华文细黑"/>
                <a:cs typeface="Times New Roman"/>
              </a:rPr>
              <a:t>”</a:t>
            </a:r>
            <a:r>
              <a:rPr lang="zh-CN" altLang="zh-CN" sz="2800" kern="100">
                <a:latin typeface="Times New Roman"/>
                <a:ea typeface="华文细黑"/>
                <a:cs typeface="Times New Roman"/>
              </a:rPr>
              <a:t>、</a:t>
            </a:r>
            <a:r>
              <a:rPr lang="en-US" altLang="zh-CN" sz="2800" kern="100">
                <a:latin typeface="宋体"/>
                <a:ea typeface="华文细黑"/>
                <a:cs typeface="Times New Roman"/>
              </a:rPr>
              <a:t>“</a:t>
            </a:r>
            <a:r>
              <a:rPr lang="zh-CN" altLang="zh-CN" sz="2800" kern="100">
                <a:latin typeface="Times New Roman"/>
                <a:ea typeface="华文细黑"/>
                <a:cs typeface="Times New Roman"/>
              </a:rPr>
              <a:t>向右</a:t>
            </a:r>
            <a:r>
              <a:rPr lang="en-US" altLang="zh-CN" sz="2800" kern="100">
                <a:latin typeface="宋体"/>
                <a:ea typeface="华文细黑"/>
                <a:cs typeface="Times New Roman"/>
              </a:rPr>
              <a:t>”</a:t>
            </a:r>
            <a:r>
              <a:rPr lang="zh-CN" altLang="zh-CN" sz="2800" kern="100">
                <a:latin typeface="Times New Roman"/>
                <a:ea typeface="华文细黑"/>
                <a:cs typeface="Times New Roman"/>
              </a:rPr>
              <a:t>或</a:t>
            </a:r>
            <a:r>
              <a:rPr lang="en-US" altLang="zh-CN" sz="2800" kern="100">
                <a:latin typeface="宋体"/>
                <a:ea typeface="华文细黑"/>
                <a:cs typeface="Times New Roman"/>
              </a:rPr>
              <a:t>“</a:t>
            </a:r>
            <a:r>
              <a:rPr lang="zh-CN" altLang="zh-CN" sz="2800" kern="100">
                <a:latin typeface="Times New Roman"/>
                <a:ea typeface="华文细黑"/>
                <a:cs typeface="Times New Roman"/>
              </a:rPr>
              <a:t>不</a:t>
            </a:r>
            <a:r>
              <a:rPr lang="en-US" altLang="zh-CN" sz="2800" kern="100">
                <a:latin typeface="宋体"/>
                <a:ea typeface="华文细黑"/>
                <a:cs typeface="Times New Roman"/>
              </a:rPr>
              <a:t>”</a:t>
            </a:r>
            <a:r>
              <a:rPr lang="en-US" altLang="zh-CN" sz="2800" kern="100">
                <a:latin typeface="Times New Roman"/>
                <a:ea typeface="华文细黑"/>
              </a:rPr>
              <a:t>)</a:t>
            </a:r>
            <a:r>
              <a:rPr lang="zh-CN" altLang="zh-CN" sz="2800" kern="100">
                <a:latin typeface="Times New Roman"/>
                <a:ea typeface="华文细黑"/>
                <a:cs typeface="Times New Roman"/>
              </a:rPr>
              <a:t>移动。试</a:t>
            </a:r>
            <a:r>
              <a:rPr lang="zh-CN" altLang="zh-CN" sz="2800" kern="100" smtClean="0">
                <a:latin typeface="Times New Roman"/>
                <a:ea typeface="华文细黑"/>
                <a:cs typeface="Times New Roman"/>
              </a:rPr>
              <a:t>计算</a:t>
            </a:r>
            <a:endParaRPr lang="zh-CN" altLang="en-US" sz="2800"/>
          </a:p>
        </p:txBody>
      </p:sp>
      <p:graphicFrame>
        <p:nvGraphicFramePr>
          <p:cNvPr id="8" name="对象 7"/>
          <p:cNvGraphicFramePr>
            <a:graphicFrameLocks noChangeAspect="1"/>
          </p:cNvGraphicFramePr>
          <p:nvPr>
            <p:extLst>
              <p:ext uri="{D42A27DB-BD31-4B8C-83A1-F6EECF244321}">
                <p14:modId xmlns:p14="http://schemas.microsoft.com/office/powerpoint/2010/main" val="411677219"/>
              </p:ext>
            </p:extLst>
          </p:nvPr>
        </p:nvGraphicFramePr>
        <p:xfrm>
          <a:off x="1705744" y="2174721"/>
          <a:ext cx="1600200" cy="1257300"/>
        </p:xfrm>
        <a:graphic>
          <a:graphicData uri="http://schemas.openxmlformats.org/presentationml/2006/ole">
            <mc:AlternateContent xmlns:mc="http://schemas.openxmlformats.org/markup-compatibility/2006">
              <mc:Choice xmlns:v="urn:schemas-microsoft-com:vml" Requires="v">
                <p:oleObj spid="_x0000_s81137" name="文档" r:id="rId4" imgW="1606640" imgH="1259125" progId="Word.Document.12">
                  <p:embed/>
                </p:oleObj>
              </mc:Choice>
              <mc:Fallback>
                <p:oleObj name="文档" r:id="rId4" imgW="1606640" imgH="1259125" progId="Word.Document.12">
                  <p:embed/>
                  <p:pic>
                    <p:nvPicPr>
                      <p:cNvPr id="0" name=""/>
                      <p:cNvPicPr/>
                      <p:nvPr/>
                    </p:nvPicPr>
                    <p:blipFill>
                      <a:blip r:embed="rId5"/>
                      <a:stretch>
                        <a:fillRect/>
                      </a:stretch>
                    </p:blipFill>
                    <p:spPr>
                      <a:xfrm>
                        <a:off x="1705744" y="2174721"/>
                        <a:ext cx="1600200" cy="1257300"/>
                      </a:xfrm>
                      <a:prstGeom prst="rect">
                        <a:avLst/>
                      </a:prstGeom>
                    </p:spPr>
                  </p:pic>
                </p:oleObj>
              </mc:Fallback>
            </mc:AlternateContent>
          </a:graphicData>
        </a:graphic>
      </p:graphicFrame>
      <p:sp>
        <p:nvSpPr>
          <p:cNvPr id="7" name="Rectangle 21">
            <a:hlinkClick r:id="rId6" action="ppaction://hlinksldjump"/>
          </p:cNvPr>
          <p:cNvSpPr>
            <a:spLocks noChangeArrowheads="1"/>
          </p:cNvSpPr>
          <p:nvPr/>
        </p:nvSpPr>
        <p:spPr bwMode="auto">
          <a:xfrm>
            <a:off x="998363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7" action="ppaction://hlinksldjump"/>
          </p:cNvPr>
          <p:cNvSpPr>
            <a:spLocks noChangeArrowheads="1"/>
          </p:cNvSpPr>
          <p:nvPr/>
        </p:nvSpPr>
        <p:spPr bwMode="auto">
          <a:xfrm>
            <a:off x="1048581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8" action="ppaction://hlinksldjump"/>
          </p:cNvPr>
          <p:cNvSpPr>
            <a:spLocks noChangeArrowheads="1"/>
          </p:cNvSpPr>
          <p:nvPr/>
        </p:nvSpPr>
        <p:spPr bwMode="auto">
          <a:xfrm>
            <a:off x="1096385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9" action="ppaction://hlinksldjump"/>
          </p:cNvPr>
          <p:cNvSpPr>
            <a:spLocks noChangeArrowheads="1"/>
          </p:cNvSpPr>
          <p:nvPr/>
        </p:nvSpPr>
        <p:spPr bwMode="auto">
          <a:xfrm>
            <a:off x="1141774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rId1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48600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346909057"/>
              </p:ext>
            </p:extLst>
          </p:nvPr>
        </p:nvGraphicFramePr>
        <p:xfrm>
          <a:off x="478582" y="2980432"/>
          <a:ext cx="8129587" cy="3041650"/>
        </p:xfrm>
        <a:graphic>
          <a:graphicData uri="http://schemas.openxmlformats.org/presentationml/2006/ole">
            <mc:AlternateContent xmlns:mc="http://schemas.openxmlformats.org/markup-compatibility/2006">
              <mc:Choice xmlns:v="urn:schemas-microsoft-com:vml" Requires="v">
                <p:oleObj spid="_x0000_s170101" name="文档" r:id="rId4" imgW="8128922" imgH="3041948" progId="Word.Document.12">
                  <p:embed/>
                </p:oleObj>
              </mc:Choice>
              <mc:Fallback>
                <p:oleObj name="文档" r:id="rId4" imgW="8128922" imgH="3041948" progId="Word.Document.12">
                  <p:embed/>
                  <p:pic>
                    <p:nvPicPr>
                      <p:cNvPr id="0" name=""/>
                      <p:cNvPicPr/>
                      <p:nvPr/>
                    </p:nvPicPr>
                    <p:blipFill>
                      <a:blip r:embed="rId5"/>
                      <a:stretch>
                        <a:fillRect/>
                      </a:stretch>
                    </p:blipFill>
                    <p:spPr>
                      <a:xfrm>
                        <a:off x="478582" y="2980432"/>
                        <a:ext cx="8129587" cy="3041650"/>
                      </a:xfrm>
                      <a:prstGeom prst="rect">
                        <a:avLst/>
                      </a:prstGeom>
                    </p:spPr>
                  </p:pic>
                </p:oleObj>
              </mc:Fallback>
            </mc:AlternateContent>
          </a:graphicData>
        </a:graphic>
      </p:graphicFrame>
      <p:sp>
        <p:nvSpPr>
          <p:cNvPr id="4" name="矩形 3"/>
          <p:cNvSpPr/>
          <p:nvPr/>
        </p:nvSpPr>
        <p:spPr>
          <a:xfrm>
            <a:off x="387524" y="5642992"/>
            <a:ext cx="2701381" cy="624530"/>
          </a:xfrm>
          <a:prstGeom prst="rect">
            <a:avLst/>
          </a:prstGeom>
        </p:spPr>
        <p:txBody>
          <a:bodyPr wrap="none">
            <a:spAutoFit/>
          </a:bodyPr>
          <a:lstStyle/>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zh-CN" altLang="zh-CN" sz="2800" kern="100" dirty="0">
                <a:solidFill>
                  <a:srgbClr val="E36C0A"/>
                </a:solidFill>
                <a:latin typeface="Times New Roman"/>
                <a:ea typeface="华文细黑"/>
                <a:cs typeface="Times New Roman"/>
              </a:rPr>
              <a:t>向右　</a:t>
            </a:r>
            <a:r>
              <a:rPr lang="en-US" altLang="zh-CN" sz="2800" kern="100" dirty="0">
                <a:solidFill>
                  <a:srgbClr val="E36C0A"/>
                </a:solidFill>
                <a:latin typeface="Times New Roman"/>
                <a:ea typeface="华文细黑"/>
                <a:cs typeface="Courier New"/>
              </a:rPr>
              <a:t>60</a:t>
            </a:r>
            <a:endParaRPr lang="zh-CN" altLang="zh-CN" sz="2800" kern="100" dirty="0">
              <a:effectLst/>
              <a:latin typeface="宋体"/>
              <a:cs typeface="Courier New"/>
            </a:endParaRPr>
          </a:p>
        </p:txBody>
      </p:sp>
      <p:sp>
        <p:nvSpPr>
          <p:cNvPr id="5" name="Rectangle 21">
            <a:hlinkClick r:id="rId6" action="ppaction://hlinksldjump"/>
          </p:cNvPr>
          <p:cNvSpPr>
            <a:spLocks noChangeArrowheads="1"/>
          </p:cNvSpPr>
          <p:nvPr/>
        </p:nvSpPr>
        <p:spPr bwMode="auto">
          <a:xfrm>
            <a:off x="998363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7" action="ppaction://hlinksldjump"/>
          </p:cNvPr>
          <p:cNvSpPr>
            <a:spLocks noChangeArrowheads="1"/>
          </p:cNvSpPr>
          <p:nvPr/>
        </p:nvSpPr>
        <p:spPr bwMode="auto">
          <a:xfrm>
            <a:off x="1048581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8" action="ppaction://hlinksldjump"/>
          </p:cNvPr>
          <p:cNvSpPr>
            <a:spLocks noChangeArrowheads="1"/>
          </p:cNvSpPr>
          <p:nvPr/>
        </p:nvSpPr>
        <p:spPr bwMode="auto">
          <a:xfrm>
            <a:off x="1096385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9" action="ppaction://hlinksldjump"/>
          </p:cNvPr>
          <p:cNvSpPr>
            <a:spLocks noChangeArrowheads="1"/>
          </p:cNvSpPr>
          <p:nvPr/>
        </p:nvSpPr>
        <p:spPr bwMode="auto">
          <a:xfrm>
            <a:off x="1141774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graphicFrame>
        <p:nvGraphicFramePr>
          <p:cNvPr id="3" name="对象 2"/>
          <p:cNvGraphicFramePr>
            <a:graphicFrameLocks noChangeAspect="1"/>
          </p:cNvGraphicFramePr>
          <p:nvPr>
            <p:extLst>
              <p:ext uri="{D42A27DB-BD31-4B8C-83A1-F6EECF244321}">
                <p14:modId xmlns:p14="http://schemas.microsoft.com/office/powerpoint/2010/main" val="793286430"/>
              </p:ext>
            </p:extLst>
          </p:nvPr>
        </p:nvGraphicFramePr>
        <p:xfrm>
          <a:off x="466725" y="981522"/>
          <a:ext cx="11382375" cy="2133600"/>
        </p:xfrm>
        <a:graphic>
          <a:graphicData uri="http://schemas.openxmlformats.org/presentationml/2006/ole">
            <mc:AlternateContent xmlns:mc="http://schemas.openxmlformats.org/markup-compatibility/2006">
              <mc:Choice xmlns:v="urn:schemas-microsoft-com:vml" Requires="v">
                <p:oleObj spid="_x0000_s170102" name="文档" r:id="rId11" imgW="11394042" imgH="2139710" progId="Word.Document.12">
                  <p:embed/>
                </p:oleObj>
              </mc:Choice>
              <mc:Fallback>
                <p:oleObj name="文档" r:id="rId11" imgW="11394042" imgH="2139710" progId="Word.Document.12">
                  <p:embed/>
                  <p:pic>
                    <p:nvPicPr>
                      <p:cNvPr id="0" name="对象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6725" y="981522"/>
                        <a:ext cx="113823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52149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750"/>
                                        <p:tgtEl>
                                          <p:spTgt spid="2"/>
                                        </p:tgtEl>
                                      </p:cBhvr>
                                    </p:animEffect>
                                  </p:childTnLst>
                                </p:cTn>
                              </p:par>
                            </p:childTnLst>
                          </p:cTn>
                        </p:par>
                        <p:par>
                          <p:cTn id="11" fill="hold">
                            <p:stCondLst>
                              <p:cond delay="750"/>
                            </p:stCondLst>
                            <p:childTnLst>
                              <p:par>
                                <p:cTn id="12" presetID="3" presetClass="entr" presetSubtype="1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72666" y="955258"/>
            <a:ext cx="11388152" cy="4274736"/>
          </a:xfrm>
          <a:prstGeom prst="rect">
            <a:avLst/>
          </a:prstGeom>
        </p:spPr>
        <p:txBody>
          <a:bodyPr wrap="square" lIns="121898" tIns="60948" rIns="121898" bIns="60948">
            <a:spAutoFit/>
          </a:bodyPr>
          <a:lstStyle/>
          <a:p>
            <a:pPr algn="ctr">
              <a:lnSpc>
                <a:spcPct val="140000"/>
              </a:lnSpc>
              <a:spcAft>
                <a:spcPts val="0"/>
              </a:spcAft>
            </a:pPr>
            <a:r>
              <a:rPr lang="zh-CN" altLang="zh-CN" sz="2800" kern="100" dirty="0" smtClean="0">
                <a:solidFill>
                  <a:srgbClr val="0000FF"/>
                </a:solidFill>
                <a:latin typeface="Times New Roman"/>
                <a:cs typeface="Times New Roman"/>
              </a:rPr>
              <a:t>从</a:t>
            </a:r>
            <a:r>
              <a:rPr lang="zh-CN" altLang="zh-CN" sz="2800" kern="100" dirty="0">
                <a:solidFill>
                  <a:srgbClr val="0000FF"/>
                </a:solidFill>
                <a:latin typeface="Times New Roman"/>
                <a:cs typeface="Times New Roman"/>
              </a:rPr>
              <a:t>定性、定量两角度理解影响盐类水解的因素</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盐类水解易受温度、浓度、溶液的酸碱性等因素的影响，以氯化铁水解为例，当改变条件如升温、通入</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气体、加水、加铁粉、加碳酸氢钠等时，学生应从移动方向、</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的变化、水解程度、现象等方面去归纳总结，加以分析掌握。</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水解平衡常数</a:t>
            </a:r>
            <a:r>
              <a:rPr lang="en-US" altLang="zh-CN" sz="2800" kern="100" dirty="0">
                <a:latin typeface="Times New Roman"/>
                <a:ea typeface="华文细黑"/>
                <a:cs typeface="Courier New"/>
              </a:rPr>
              <a:t>(</a:t>
            </a:r>
            <a:r>
              <a:rPr lang="en-US" altLang="zh-CN" sz="2800" i="1" kern="100" dirty="0" err="1">
                <a:latin typeface="Times New Roman"/>
                <a:ea typeface="华文细黑"/>
                <a:cs typeface="Courier New"/>
              </a:rPr>
              <a:t>K</a:t>
            </a:r>
            <a:r>
              <a:rPr lang="en-US" altLang="zh-CN" sz="2800" kern="100" baseline="-25000" dirty="0" err="1">
                <a:latin typeface="Times New Roman"/>
                <a:ea typeface="华文细黑"/>
                <a:cs typeface="Courier New"/>
              </a:rPr>
              <a:t>h</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只受温度的影响，它与</a:t>
            </a:r>
            <a:r>
              <a:rPr lang="en-US" altLang="zh-CN" sz="2800" i="1" kern="100" dirty="0" err="1">
                <a:latin typeface="Times New Roman"/>
                <a:ea typeface="华文细黑"/>
                <a:cs typeface="Courier New"/>
              </a:rPr>
              <a:t>K</a:t>
            </a:r>
            <a:r>
              <a:rPr lang="en-US" altLang="zh-CN" sz="2800" kern="100" baseline="-25000" dirty="0" err="1">
                <a:latin typeface="Times New Roman"/>
                <a:ea typeface="华文细黑"/>
                <a:cs typeface="Courier New"/>
              </a:rPr>
              <a:t>a</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w</a:t>
            </a:r>
            <a:r>
              <a:rPr lang="zh-CN" altLang="zh-CN" sz="2800" kern="100" dirty="0">
                <a:latin typeface="Times New Roman"/>
                <a:ea typeface="华文细黑"/>
                <a:cs typeface="Times New Roman"/>
              </a:rPr>
              <a:t>的定量关系为</a:t>
            </a:r>
            <a:r>
              <a:rPr lang="en-US" altLang="zh-CN" sz="2800" i="1" kern="100" dirty="0" err="1">
                <a:latin typeface="Times New Roman"/>
                <a:ea typeface="华文细黑"/>
                <a:cs typeface="Courier New"/>
              </a:rPr>
              <a:t>K</a:t>
            </a:r>
            <a:r>
              <a:rPr lang="en-US" altLang="zh-CN" sz="2800" kern="100" baseline="-25000" dirty="0" err="1">
                <a:latin typeface="Times New Roman"/>
                <a:ea typeface="华文细黑"/>
                <a:cs typeface="Courier New"/>
              </a:rPr>
              <a:t>a</a:t>
            </a:r>
            <a:r>
              <a:rPr lang="en-US" altLang="zh-CN" sz="2800" kern="100" dirty="0" err="1">
                <a:latin typeface="Times New Roman"/>
                <a:ea typeface="华文细黑"/>
                <a:cs typeface="Courier New"/>
              </a:rPr>
              <a:t>·</a:t>
            </a:r>
            <a:r>
              <a:rPr lang="en-US" altLang="zh-CN" sz="2800" i="1" kern="100" dirty="0" err="1">
                <a:latin typeface="Times New Roman"/>
                <a:ea typeface="华文细黑"/>
                <a:cs typeface="Courier New"/>
              </a:rPr>
              <a:t>K</a:t>
            </a:r>
            <a:r>
              <a:rPr lang="en-US" altLang="zh-CN" sz="2800" kern="100" baseline="-25000" dirty="0" err="1">
                <a:latin typeface="Times New Roman"/>
                <a:ea typeface="华文细黑"/>
                <a:cs typeface="Courier New"/>
              </a:rPr>
              <a:t>h</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w</a:t>
            </a:r>
            <a:r>
              <a:rPr lang="zh-CN" altLang="zh-CN" sz="2800" kern="100" dirty="0">
                <a:latin typeface="Times New Roman"/>
                <a:ea typeface="华文细黑"/>
                <a:cs typeface="Times New Roman"/>
              </a:rPr>
              <a:t>或</a:t>
            </a:r>
            <a:r>
              <a:rPr lang="en-US" altLang="zh-CN" sz="2800" i="1" kern="100" dirty="0" err="1">
                <a:latin typeface="Times New Roman"/>
                <a:ea typeface="华文细黑"/>
                <a:cs typeface="Courier New"/>
              </a:rPr>
              <a:t>K</a:t>
            </a:r>
            <a:r>
              <a:rPr lang="en-US" altLang="zh-CN" sz="2800" kern="100" baseline="-25000" dirty="0" err="1">
                <a:latin typeface="Times New Roman"/>
                <a:ea typeface="华文细黑"/>
                <a:cs typeface="Courier New"/>
              </a:rPr>
              <a:t>b</a:t>
            </a:r>
            <a:r>
              <a:rPr lang="en-US" altLang="zh-CN" sz="2800" kern="100" dirty="0" err="1">
                <a:latin typeface="Times New Roman"/>
                <a:ea typeface="华文细黑"/>
                <a:cs typeface="Courier New"/>
              </a:rPr>
              <a:t>·</a:t>
            </a:r>
            <a:r>
              <a:rPr lang="en-US" altLang="zh-CN" sz="2800" i="1" kern="100" dirty="0" err="1">
                <a:latin typeface="Times New Roman"/>
                <a:ea typeface="华文细黑"/>
                <a:cs typeface="Courier New"/>
              </a:rPr>
              <a:t>K</a:t>
            </a:r>
            <a:r>
              <a:rPr lang="en-US" altLang="zh-CN" sz="2800" kern="100" baseline="-25000" dirty="0" err="1">
                <a:latin typeface="Times New Roman"/>
                <a:ea typeface="华文细黑"/>
                <a:cs typeface="Courier New"/>
              </a:rPr>
              <a:t>h</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w</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7" name="矩形 6"/>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9" name="组合 8"/>
          <p:cNvGrpSpPr/>
          <p:nvPr/>
        </p:nvGrpSpPr>
        <p:grpSpPr>
          <a:xfrm>
            <a:off x="1" y="-2"/>
            <a:ext cx="1836949" cy="634848"/>
            <a:chOff x="0" y="-2"/>
            <a:chExt cx="1377891" cy="634701"/>
          </a:xfrm>
          <a:solidFill>
            <a:srgbClr val="FFC000"/>
          </a:solidFill>
        </p:grpSpPr>
        <p:sp>
          <p:nvSpPr>
            <p:cNvPr id="10" name="矩形 9"/>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1" name="直角三角形 10"/>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2" name="矩形 11"/>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反思归纳</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513124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9" name="文本框 1"/>
          <p:cNvSpPr txBox="1"/>
          <p:nvPr/>
        </p:nvSpPr>
        <p:spPr>
          <a:xfrm>
            <a:off x="1414686" y="2709198"/>
            <a:ext cx="9353843" cy="1190903"/>
          </a:xfrm>
          <a:prstGeom prst="rect">
            <a:avLst/>
          </a:prstGeom>
          <a:noFill/>
        </p:spPr>
        <p:txBody>
          <a:bodyPr wrap="none" rtlCol="0" anchor="ctr">
            <a:spAutoFit/>
          </a:bodyPr>
          <a:lstStyle/>
          <a:p>
            <a:pPr>
              <a:lnSpc>
                <a:spcPct val="120000"/>
              </a:lnSpc>
              <a:defRPr/>
            </a:pPr>
            <a:r>
              <a:rPr lang="zh-CN" altLang="en-US" sz="6500" b="1" dirty="0">
                <a:solidFill>
                  <a:schemeClr val="bg1"/>
                </a:solidFill>
                <a:latin typeface="+mj-ea"/>
                <a:ea typeface="+mj-ea"/>
              </a:rPr>
              <a:t>考点三　盐类水解的</a:t>
            </a:r>
            <a:r>
              <a:rPr lang="zh-CN" altLang="en-US" sz="6500" b="1" dirty="0" smtClean="0">
                <a:solidFill>
                  <a:schemeClr val="bg1"/>
                </a:solidFill>
                <a:latin typeface="+mj-ea"/>
                <a:ea typeface="+mj-ea"/>
              </a:rPr>
              <a:t>应用</a:t>
            </a:r>
            <a:endParaRPr lang="zh-CN" altLang="en-US" sz="6500" b="1" dirty="0">
              <a:solidFill>
                <a:schemeClr val="bg1"/>
              </a:solidFill>
              <a:latin typeface="+mj-ea"/>
              <a:ea typeface="+mj-ea"/>
            </a:endParaRPr>
          </a:p>
        </p:txBody>
      </p:sp>
    </p:spTree>
    <p:extLst>
      <p:ext uri="{BB962C8B-B14F-4D97-AF65-F5344CB8AC3E}">
        <p14:creationId xmlns:p14="http://schemas.microsoft.com/office/powerpoint/2010/main" val="3035366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95942" y="962472"/>
            <a:ext cx="11617054" cy="3139297"/>
          </a:xfrm>
          <a:prstGeom prst="rect">
            <a:avLst/>
          </a:prstGeom>
        </p:spPr>
        <p:txBody>
          <a:bodyPr wrap="square" lIns="121898" tIns="60948" rIns="121898" bIns="60948">
            <a:spAutoFit/>
          </a:bodyPr>
          <a:lstStyle/>
          <a:p>
            <a:pPr algn="just">
              <a:lnSpc>
                <a:spcPct val="140000"/>
              </a:lnSpc>
              <a:spcAft>
                <a:spcPts val="0"/>
              </a:spcAft>
            </a:pPr>
            <a:r>
              <a:rPr lang="en-US" altLang="zh-CN" sz="2800" kern="100">
                <a:latin typeface="Times New Roman"/>
                <a:ea typeface="华文细黑"/>
                <a:cs typeface="Courier New"/>
              </a:rPr>
              <a:t>1.</a:t>
            </a:r>
            <a:r>
              <a:rPr lang="zh-CN" altLang="zh-CN" sz="2800" kern="100">
                <a:latin typeface="Times New Roman"/>
                <a:ea typeface="华文细黑"/>
                <a:cs typeface="Times New Roman"/>
              </a:rPr>
              <a:t>定义</a:t>
            </a:r>
            <a:endParaRPr lang="zh-CN" altLang="zh-CN" sz="2800" kern="100">
              <a:latin typeface="宋体"/>
              <a:cs typeface="Courier New"/>
            </a:endParaRPr>
          </a:p>
          <a:p>
            <a:pPr algn="just">
              <a:lnSpc>
                <a:spcPct val="140000"/>
              </a:lnSpc>
              <a:spcAft>
                <a:spcPts val="0"/>
              </a:spcAft>
            </a:pPr>
            <a:r>
              <a:rPr lang="zh-CN" altLang="zh-CN" sz="2800" kern="100">
                <a:latin typeface="Times New Roman"/>
                <a:ea typeface="华文细黑"/>
                <a:cs typeface="Times New Roman"/>
              </a:rPr>
              <a:t>在溶液中盐电离出来的离子跟水电离产生的</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或</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结合</a:t>
            </a:r>
            <a:r>
              <a:rPr lang="zh-CN" altLang="zh-CN" sz="2800" kern="100" smtClean="0">
                <a:latin typeface="Times New Roman"/>
                <a:ea typeface="华文细黑"/>
                <a:cs typeface="Times New Roman"/>
              </a:rPr>
              <a:t>生成</a:t>
            </a:r>
            <a:r>
              <a:rPr lang="en-US" altLang="zh-CN" sz="2800" kern="100" smtClean="0">
                <a:latin typeface="Times New Roman"/>
                <a:ea typeface="华文细黑"/>
                <a:cs typeface="Times New Roman"/>
              </a:rPr>
              <a:t>________</a:t>
            </a:r>
            <a:r>
              <a:rPr lang="zh-CN" altLang="zh-CN" sz="2800" kern="100" smtClean="0">
                <a:latin typeface="Times New Roman"/>
                <a:ea typeface="华文细黑"/>
                <a:cs typeface="Times New Roman"/>
              </a:rPr>
              <a:t>的</a:t>
            </a:r>
            <a:r>
              <a:rPr lang="zh-CN" altLang="zh-CN" sz="2800" kern="100">
                <a:latin typeface="Times New Roman"/>
                <a:ea typeface="华文细黑"/>
                <a:cs typeface="Times New Roman"/>
              </a:rPr>
              <a:t>反应。</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实质</a:t>
            </a:r>
            <a:endParaRPr lang="zh-CN" altLang="zh-CN" sz="2800" kern="100">
              <a:latin typeface="宋体"/>
              <a:cs typeface="Courier New"/>
            </a:endParaRPr>
          </a:p>
          <a:p>
            <a:pPr>
              <a:lnSpc>
                <a:spcPct val="140000"/>
              </a:lnSpc>
            </a:pPr>
            <a:r>
              <a:rPr lang="zh-CN" altLang="zh-CN" sz="2800" kern="100">
                <a:latin typeface="Times New Roman"/>
                <a:ea typeface="华文细黑"/>
                <a:cs typeface="Times New Roman"/>
              </a:rPr>
              <a:t>盐</a:t>
            </a:r>
            <a:r>
              <a:rPr lang="zh-CN" altLang="zh-CN" sz="2800" kern="100" smtClean="0">
                <a:latin typeface="Times New Roman"/>
                <a:ea typeface="华文细黑"/>
                <a:cs typeface="Times New Roman"/>
              </a:rPr>
              <a:t>电离</a:t>
            </a:r>
            <a:r>
              <a:rPr lang="en-US" altLang="zh-CN" sz="2800" kern="100" spc="-125" smtClean="0">
                <a:latin typeface="宋体"/>
                <a:ea typeface="华文细黑"/>
                <a:cs typeface="Times New Roman"/>
              </a:rPr>
              <a:t>→</a:t>
            </a:r>
            <a:endParaRPr lang="zh-CN" altLang="zh-CN" sz="2800" kern="100">
              <a:effectLst/>
              <a:latin typeface="宋体"/>
              <a:cs typeface="Courier New"/>
            </a:endParaRPr>
          </a:p>
        </p:txBody>
      </p:sp>
      <p:sp>
        <p:nvSpPr>
          <p:cNvPr id="6" name="矩形 5"/>
          <p:cNvSpPr/>
          <p:nvPr/>
        </p:nvSpPr>
        <p:spPr>
          <a:xfrm>
            <a:off x="1990750" y="3065562"/>
            <a:ext cx="4161482" cy="1298817"/>
          </a:xfrm>
          <a:prstGeom prst="rect">
            <a:avLst/>
          </a:prstGeom>
        </p:spPr>
        <p:txBody>
          <a:bodyPr>
            <a:spAutoFit/>
          </a:bodyPr>
          <a:lstStyle/>
          <a:p>
            <a:pPr>
              <a:lnSpc>
                <a:spcPct val="140000"/>
              </a:lnSpc>
            </a:pPr>
            <a:r>
              <a:rPr lang="zh-CN" altLang="zh-CN" sz="2800" kern="100">
                <a:latin typeface="Times New Roman"/>
                <a:ea typeface="华文细黑"/>
                <a:cs typeface="Times New Roman"/>
              </a:rPr>
              <a:t>弱酸的</a:t>
            </a:r>
            <a:r>
              <a:rPr lang="zh-CN" altLang="zh-CN" sz="2800" kern="100" smtClean="0">
                <a:latin typeface="Times New Roman"/>
                <a:ea typeface="华文细黑"/>
                <a:cs typeface="Times New Roman"/>
              </a:rPr>
              <a:t>阴离子</a:t>
            </a:r>
            <a:r>
              <a:rPr lang="zh-CN" altLang="en-US" sz="2800" kern="100" smtClean="0">
                <a:latin typeface="Times New Roman"/>
                <a:ea typeface="华文细黑"/>
                <a:cs typeface="Times New Roman"/>
              </a:rPr>
              <a:t>→</a:t>
            </a:r>
            <a:r>
              <a:rPr lang="zh-CN" altLang="zh-CN" sz="2800" kern="100" smtClean="0">
                <a:latin typeface="Times New Roman"/>
                <a:ea typeface="华文细黑"/>
                <a:cs typeface="Times New Roman"/>
              </a:rPr>
              <a:t>结合</a:t>
            </a:r>
            <a:r>
              <a:rPr lang="en-US" altLang="zh-CN" sz="2800" kern="100" smtClean="0">
                <a:latin typeface="Times New Roman"/>
                <a:ea typeface="华文细黑"/>
              </a:rPr>
              <a:t>___</a:t>
            </a:r>
          </a:p>
          <a:p>
            <a:pPr>
              <a:lnSpc>
                <a:spcPct val="140000"/>
              </a:lnSpc>
            </a:pPr>
            <a:r>
              <a:rPr lang="zh-CN" altLang="zh-CN" sz="2800" kern="100" smtClean="0">
                <a:latin typeface="Times New Roman"/>
                <a:ea typeface="华文细黑"/>
                <a:cs typeface="Times New Roman"/>
              </a:rPr>
              <a:t>弱碱</a:t>
            </a:r>
            <a:r>
              <a:rPr lang="zh-CN" altLang="zh-CN" sz="2800" kern="100">
                <a:latin typeface="Times New Roman"/>
                <a:ea typeface="华文细黑"/>
                <a:cs typeface="Times New Roman"/>
              </a:rPr>
              <a:t>的</a:t>
            </a:r>
            <a:r>
              <a:rPr lang="zh-CN" altLang="zh-CN" sz="2800" kern="100" smtClean="0">
                <a:latin typeface="Times New Roman"/>
                <a:ea typeface="华文细黑"/>
                <a:cs typeface="Times New Roman"/>
              </a:rPr>
              <a:t>阳离子</a:t>
            </a:r>
            <a:r>
              <a:rPr lang="zh-CN" altLang="en-US" sz="2800" kern="100">
                <a:latin typeface="Times New Roman"/>
                <a:ea typeface="华文细黑"/>
                <a:cs typeface="Times New Roman"/>
              </a:rPr>
              <a:t>→</a:t>
            </a:r>
            <a:r>
              <a:rPr lang="zh-CN" altLang="zh-CN" sz="2800" kern="100" smtClean="0">
                <a:latin typeface="Times New Roman"/>
                <a:ea typeface="华文细黑"/>
                <a:cs typeface="Times New Roman"/>
              </a:rPr>
              <a:t>结合</a:t>
            </a:r>
            <a:r>
              <a:rPr lang="en-US" altLang="zh-CN" sz="2800" kern="100" smtClean="0">
                <a:latin typeface="Times New Roman"/>
                <a:ea typeface="华文细黑"/>
              </a:rPr>
              <a:t>____</a:t>
            </a:r>
            <a:endParaRPr lang="zh-CN" altLang="en-US" sz="2800"/>
          </a:p>
        </p:txBody>
      </p:sp>
      <p:sp>
        <p:nvSpPr>
          <p:cNvPr id="7" name="左大括号 6"/>
          <p:cNvSpPr/>
          <p:nvPr/>
        </p:nvSpPr>
        <p:spPr>
          <a:xfrm>
            <a:off x="1846734" y="3238153"/>
            <a:ext cx="275385" cy="1017488"/>
          </a:xfrm>
          <a:prstGeom prst="leftBrace">
            <a:avLst>
              <a:gd name="adj1" fmla="val 60215"/>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大括号 7"/>
          <p:cNvSpPr/>
          <p:nvPr/>
        </p:nvSpPr>
        <p:spPr>
          <a:xfrm>
            <a:off x="5966048" y="3300636"/>
            <a:ext cx="275385" cy="951528"/>
          </a:xfrm>
          <a:prstGeom prst="rightBrace">
            <a:avLst>
              <a:gd name="adj1" fmla="val 2908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6182423" y="3424326"/>
            <a:ext cx="5538932" cy="695575"/>
          </a:xfrm>
          <a:prstGeom prst="rect">
            <a:avLst/>
          </a:prstGeom>
        </p:spPr>
        <p:txBody>
          <a:bodyPr>
            <a:spAutoFit/>
          </a:bodyPr>
          <a:lstStyle/>
          <a:p>
            <a:pPr algn="just">
              <a:lnSpc>
                <a:spcPct val="140000"/>
              </a:lnSpc>
              <a:spcAft>
                <a:spcPts val="0"/>
              </a:spcAft>
            </a:pPr>
            <a:r>
              <a:rPr lang="en-US" altLang="zh-CN" sz="2800" kern="100" spc="-125" smtClean="0">
                <a:latin typeface="宋体"/>
                <a:ea typeface="华文细黑"/>
                <a:cs typeface="Times New Roman"/>
              </a:rPr>
              <a:t>→</a:t>
            </a:r>
            <a:r>
              <a:rPr lang="zh-CN" altLang="zh-CN" sz="2800" kern="100" smtClean="0">
                <a:latin typeface="Times New Roman"/>
                <a:ea typeface="华文细黑"/>
                <a:cs typeface="Times New Roman"/>
              </a:rPr>
              <a:t>破坏了</a:t>
            </a:r>
            <a:r>
              <a:rPr lang="en-US" altLang="zh-CN" sz="2800" u="sng" kern="100" smtClean="0">
                <a:latin typeface="Times New Roman"/>
                <a:ea typeface="华文细黑"/>
                <a:cs typeface="Times New Roman"/>
              </a:rPr>
              <a:t>                        </a:t>
            </a:r>
            <a:r>
              <a:rPr lang="en-US" altLang="zh-CN" sz="2800" kern="100" spc="-125" smtClean="0">
                <a:latin typeface="宋体"/>
                <a:ea typeface="华文细黑"/>
                <a:cs typeface="Times New Roman"/>
              </a:rPr>
              <a:t>→</a:t>
            </a:r>
            <a:r>
              <a:rPr lang="zh-CN" altLang="zh-CN" sz="2800" kern="100" smtClean="0">
                <a:latin typeface="Times New Roman"/>
                <a:ea typeface="华文细黑"/>
                <a:cs typeface="Times New Roman"/>
              </a:rPr>
              <a:t>水</a:t>
            </a:r>
            <a:r>
              <a:rPr lang="zh-CN" altLang="zh-CN" sz="2800" kern="100">
                <a:latin typeface="Times New Roman"/>
                <a:ea typeface="华文细黑"/>
                <a:cs typeface="Times New Roman"/>
              </a:rPr>
              <a:t>的</a:t>
            </a:r>
            <a:r>
              <a:rPr lang="zh-CN" altLang="zh-CN" sz="2800" kern="100" smtClean="0">
                <a:latin typeface="Times New Roman"/>
                <a:ea typeface="华文细黑"/>
                <a:cs typeface="Times New Roman"/>
              </a:rPr>
              <a:t>电离</a:t>
            </a:r>
            <a:endParaRPr lang="zh-CN" altLang="zh-CN" sz="2800" kern="100">
              <a:effectLst/>
              <a:latin typeface="宋体"/>
              <a:cs typeface="Courier New"/>
            </a:endParaRPr>
          </a:p>
        </p:txBody>
      </p:sp>
      <p:sp>
        <p:nvSpPr>
          <p:cNvPr id="16" name="矩形 15"/>
          <p:cNvSpPr/>
          <p:nvPr/>
        </p:nvSpPr>
        <p:spPr>
          <a:xfrm>
            <a:off x="262558" y="4433714"/>
            <a:ext cx="9812557" cy="695575"/>
          </a:xfrm>
          <a:prstGeom prst="rect">
            <a:avLst/>
          </a:prstGeom>
        </p:spPr>
        <p:txBody>
          <a:bodyPr>
            <a:spAutoFit/>
          </a:bodyPr>
          <a:lstStyle/>
          <a:p>
            <a:pPr lvl="0" algn="just">
              <a:lnSpc>
                <a:spcPct val="140000"/>
              </a:lnSpc>
            </a:pPr>
            <a:r>
              <a:rPr lang="zh-CN" altLang="zh-CN" sz="2800" kern="100" smtClean="0">
                <a:solidFill>
                  <a:prstClr val="black"/>
                </a:solidFill>
                <a:latin typeface="Times New Roman"/>
                <a:ea typeface="华文细黑"/>
                <a:cs typeface="Times New Roman"/>
              </a:rPr>
              <a:t>程度</a:t>
            </a:r>
            <a:r>
              <a:rPr lang="en-US" altLang="zh-CN" sz="2800" u="sng" kern="100" smtClean="0">
                <a:solidFill>
                  <a:prstClr val="black"/>
                </a:solidFill>
                <a:latin typeface="Times New Roman"/>
                <a:ea typeface="华文细黑"/>
                <a:cs typeface="Times New Roman"/>
              </a:rPr>
              <a:t>        </a:t>
            </a:r>
            <a:r>
              <a:rPr lang="en-US" altLang="zh-CN" sz="2800" kern="100" spc="-125" smtClean="0">
                <a:solidFill>
                  <a:prstClr val="black"/>
                </a:solidFill>
                <a:latin typeface="宋体"/>
                <a:ea typeface="华文细黑"/>
                <a:cs typeface="Times New Roman"/>
              </a:rPr>
              <a:t>→ </a:t>
            </a:r>
            <a:r>
              <a:rPr lang="en-US" altLang="zh-CN" sz="2800" i="1" kern="100">
                <a:solidFill>
                  <a:prstClr val="black"/>
                </a:solidFill>
                <a:latin typeface="Times New Roman"/>
                <a:ea typeface="华文细黑"/>
                <a:cs typeface="Courier New"/>
              </a:rPr>
              <a:t>c</a:t>
            </a:r>
            <a:r>
              <a:rPr lang="en-US" altLang="zh-CN" sz="2800" kern="100">
                <a:solidFill>
                  <a:prstClr val="black"/>
                </a:solidFill>
                <a:latin typeface="Times New Roman"/>
                <a:ea typeface="华文细黑"/>
                <a:cs typeface="Courier New"/>
              </a:rPr>
              <a:t>(H</a:t>
            </a:r>
            <a:r>
              <a:rPr lang="zh-CN" altLang="zh-CN" sz="2800" kern="100" baseline="30000">
                <a:solidFill>
                  <a:prstClr val="black"/>
                </a:solidFill>
                <a:latin typeface="Times New Roman"/>
                <a:ea typeface="华文细黑"/>
                <a:cs typeface="Times New Roman"/>
              </a:rPr>
              <a:t>＋</a:t>
            </a:r>
            <a:r>
              <a:rPr lang="en-US" altLang="zh-CN" sz="2800" kern="100">
                <a:solidFill>
                  <a:prstClr val="black"/>
                </a:solidFill>
                <a:latin typeface="Times New Roman"/>
                <a:ea typeface="华文细黑"/>
                <a:cs typeface="Courier New"/>
              </a:rPr>
              <a:t>)</a:t>
            </a:r>
            <a:r>
              <a:rPr lang="en-US" altLang="zh-CN" sz="2800" kern="100">
                <a:solidFill>
                  <a:prstClr val="black"/>
                </a:solidFill>
                <a:latin typeface="宋体"/>
                <a:ea typeface="华文细黑"/>
                <a:cs typeface="Times New Roman"/>
              </a:rPr>
              <a:t>≠</a:t>
            </a:r>
            <a:r>
              <a:rPr lang="en-US" altLang="zh-CN" sz="2800" i="1" kern="100">
                <a:solidFill>
                  <a:prstClr val="black"/>
                </a:solidFill>
                <a:latin typeface="Times New Roman"/>
                <a:ea typeface="华文细黑"/>
                <a:cs typeface="Courier New"/>
              </a:rPr>
              <a:t>c</a:t>
            </a:r>
            <a:r>
              <a:rPr lang="en-US" altLang="zh-CN" sz="2800" kern="100">
                <a:solidFill>
                  <a:prstClr val="black"/>
                </a:solidFill>
                <a:latin typeface="Times New Roman"/>
                <a:ea typeface="华文细黑"/>
                <a:cs typeface="Courier New"/>
              </a:rPr>
              <a:t>(OH</a:t>
            </a:r>
            <a:r>
              <a:rPr lang="zh-CN" altLang="zh-CN" sz="2800" kern="100" baseline="30000">
                <a:solidFill>
                  <a:prstClr val="black"/>
                </a:solidFill>
                <a:latin typeface="Times New Roman"/>
                <a:ea typeface="华文细黑"/>
                <a:cs typeface="Times New Roman"/>
              </a:rPr>
              <a:t>－</a:t>
            </a:r>
            <a:r>
              <a:rPr lang="en-US" altLang="zh-CN" sz="2800" kern="100">
                <a:solidFill>
                  <a:prstClr val="black"/>
                </a:solidFill>
                <a:latin typeface="Times New Roman"/>
                <a:ea typeface="华文细黑"/>
                <a:cs typeface="Courier New"/>
              </a:rPr>
              <a:t>)</a:t>
            </a:r>
            <a:r>
              <a:rPr lang="en-US" altLang="zh-CN" sz="2800" kern="100" spc="-125">
                <a:solidFill>
                  <a:prstClr val="black"/>
                </a:solidFill>
                <a:latin typeface="宋体"/>
                <a:ea typeface="华文细黑"/>
                <a:cs typeface="Times New Roman"/>
              </a:rPr>
              <a:t> →</a:t>
            </a:r>
            <a:r>
              <a:rPr lang="zh-CN" altLang="zh-CN" sz="2800" kern="100">
                <a:solidFill>
                  <a:prstClr val="black"/>
                </a:solidFill>
                <a:latin typeface="Times New Roman"/>
                <a:ea typeface="华文细黑"/>
                <a:cs typeface="Times New Roman"/>
              </a:rPr>
              <a:t>溶液呈碱性、酸性或</a:t>
            </a:r>
            <a:r>
              <a:rPr lang="zh-CN" altLang="zh-CN" sz="2800" kern="100" smtClean="0">
                <a:solidFill>
                  <a:prstClr val="black"/>
                </a:solidFill>
                <a:latin typeface="Times New Roman"/>
                <a:ea typeface="华文细黑"/>
                <a:cs typeface="Times New Roman"/>
              </a:rPr>
              <a:t>中性</a:t>
            </a:r>
            <a:endParaRPr lang="en-US" altLang="zh-CN" sz="2800" kern="100" smtClean="0">
              <a:solidFill>
                <a:prstClr val="black"/>
              </a:solidFill>
              <a:latin typeface="Times New Roman"/>
              <a:ea typeface="华文细黑"/>
              <a:cs typeface="Times New Roman"/>
            </a:endParaRPr>
          </a:p>
        </p:txBody>
      </p:sp>
      <p:sp>
        <p:nvSpPr>
          <p:cNvPr id="18" name="矩形 17"/>
          <p:cNvSpPr/>
          <p:nvPr/>
        </p:nvSpPr>
        <p:spPr>
          <a:xfrm>
            <a:off x="10268797" y="1663502"/>
            <a:ext cx="1620957" cy="523220"/>
          </a:xfrm>
          <a:prstGeom prst="rect">
            <a:avLst/>
          </a:prstGeom>
        </p:spPr>
        <p:txBody>
          <a:bodyPr wrap="none">
            <a:spAutoFit/>
          </a:bodyPr>
          <a:lstStyle/>
          <a:p>
            <a:r>
              <a:rPr lang="zh-CN" altLang="zh-CN" sz="2800" kern="100">
                <a:solidFill>
                  <a:srgbClr val="0000FF"/>
                </a:solidFill>
                <a:latin typeface="Times New Roman"/>
                <a:ea typeface="华文细黑"/>
                <a:cs typeface="Times New Roman"/>
              </a:rPr>
              <a:t>弱电解质</a:t>
            </a:r>
            <a:endParaRPr lang="zh-CN" altLang="en-US" sz="2800" kern="100">
              <a:solidFill>
                <a:srgbClr val="0000FF"/>
              </a:solidFill>
              <a:latin typeface="Times New Roman"/>
              <a:ea typeface="华文细黑"/>
              <a:cs typeface="Times New Roman"/>
            </a:endParaRPr>
          </a:p>
        </p:txBody>
      </p:sp>
      <p:sp>
        <p:nvSpPr>
          <p:cNvPr id="21" name="矩形 20"/>
          <p:cNvSpPr/>
          <p:nvPr/>
        </p:nvSpPr>
        <p:spPr>
          <a:xfrm>
            <a:off x="5212060" y="3190414"/>
            <a:ext cx="683200" cy="523220"/>
          </a:xfrm>
          <a:prstGeom prst="rect">
            <a:avLst/>
          </a:prstGeom>
        </p:spPr>
        <p:txBody>
          <a:bodyPr wrap="none">
            <a:spAutoFit/>
          </a:bodyPr>
          <a:lstStyle/>
          <a:p>
            <a:r>
              <a:rPr lang="en-US" altLang="zh-CN" sz="2800" kern="100">
                <a:solidFill>
                  <a:srgbClr val="0000FF"/>
                </a:solidFill>
                <a:latin typeface="Times New Roman"/>
                <a:ea typeface="华文细黑"/>
              </a:rPr>
              <a:t>H</a:t>
            </a:r>
            <a:r>
              <a:rPr lang="zh-CN" altLang="zh-CN" sz="2800" kern="100" baseline="30000">
                <a:solidFill>
                  <a:srgbClr val="0000FF"/>
                </a:solidFill>
                <a:latin typeface="Times New Roman"/>
                <a:ea typeface="华文细黑"/>
                <a:cs typeface="Times New Roman"/>
              </a:rPr>
              <a:t>＋</a:t>
            </a:r>
            <a:endParaRPr lang="zh-CN" altLang="en-US">
              <a:solidFill>
                <a:srgbClr val="0000FF"/>
              </a:solidFill>
            </a:endParaRPr>
          </a:p>
        </p:txBody>
      </p:sp>
      <p:sp>
        <p:nvSpPr>
          <p:cNvPr id="24" name="矩形 23"/>
          <p:cNvSpPr/>
          <p:nvPr/>
        </p:nvSpPr>
        <p:spPr>
          <a:xfrm>
            <a:off x="5197202" y="3804578"/>
            <a:ext cx="942887" cy="523220"/>
          </a:xfrm>
          <a:prstGeom prst="rect">
            <a:avLst/>
          </a:prstGeom>
        </p:spPr>
        <p:txBody>
          <a:bodyPr wrap="none">
            <a:spAutoFit/>
          </a:bodyPr>
          <a:lstStyle/>
          <a:p>
            <a:r>
              <a:rPr lang="en-US" altLang="zh-CN" sz="2800" kern="100">
                <a:solidFill>
                  <a:srgbClr val="0000FF"/>
                </a:solidFill>
                <a:latin typeface="Times New Roman"/>
                <a:ea typeface="华文细黑"/>
              </a:rPr>
              <a:t>OH</a:t>
            </a:r>
            <a:r>
              <a:rPr lang="zh-CN" altLang="zh-CN" sz="2800" kern="100" baseline="30000">
                <a:solidFill>
                  <a:srgbClr val="0000FF"/>
                </a:solidFill>
                <a:latin typeface="Times New Roman"/>
                <a:ea typeface="华文细黑"/>
                <a:cs typeface="Times New Roman"/>
              </a:rPr>
              <a:t>－</a:t>
            </a:r>
            <a:endParaRPr lang="zh-CN" altLang="en-US">
              <a:solidFill>
                <a:srgbClr val="0000FF"/>
              </a:solidFill>
            </a:endParaRPr>
          </a:p>
        </p:txBody>
      </p:sp>
      <p:sp>
        <p:nvSpPr>
          <p:cNvPr id="25" name="矩形 24"/>
          <p:cNvSpPr/>
          <p:nvPr/>
        </p:nvSpPr>
        <p:spPr>
          <a:xfrm>
            <a:off x="7588324" y="3468921"/>
            <a:ext cx="2339102" cy="523220"/>
          </a:xfrm>
          <a:prstGeom prst="rect">
            <a:avLst/>
          </a:prstGeom>
        </p:spPr>
        <p:txBody>
          <a:bodyPr wrap="none">
            <a:spAutoFit/>
          </a:bodyPr>
          <a:lstStyle/>
          <a:p>
            <a:r>
              <a:rPr lang="zh-CN" altLang="zh-CN" sz="2800" kern="100">
                <a:solidFill>
                  <a:srgbClr val="0000FF"/>
                </a:solidFill>
                <a:latin typeface="Times New Roman"/>
                <a:ea typeface="华文细黑"/>
                <a:cs typeface="Times New Roman"/>
              </a:rPr>
              <a:t>水的电离平衡</a:t>
            </a:r>
            <a:endParaRPr lang="zh-CN" altLang="en-US" sz="2800" kern="100">
              <a:solidFill>
                <a:srgbClr val="0000FF"/>
              </a:solidFill>
              <a:latin typeface="Times New Roman"/>
              <a:ea typeface="华文细黑"/>
              <a:cs typeface="Times New Roman"/>
            </a:endParaRPr>
          </a:p>
        </p:txBody>
      </p:sp>
      <p:sp>
        <p:nvSpPr>
          <p:cNvPr id="26" name="矩形 25"/>
          <p:cNvSpPr/>
          <p:nvPr/>
        </p:nvSpPr>
        <p:spPr>
          <a:xfrm>
            <a:off x="973113" y="4500389"/>
            <a:ext cx="902811" cy="523220"/>
          </a:xfrm>
          <a:prstGeom prst="rect">
            <a:avLst/>
          </a:prstGeom>
        </p:spPr>
        <p:txBody>
          <a:bodyPr wrap="none">
            <a:spAutoFit/>
          </a:bodyPr>
          <a:lstStyle/>
          <a:p>
            <a:r>
              <a:rPr lang="zh-CN" altLang="zh-CN" sz="2800" kern="100">
                <a:solidFill>
                  <a:srgbClr val="0000FF"/>
                </a:solidFill>
                <a:latin typeface="Times New Roman"/>
                <a:ea typeface="华文细黑"/>
                <a:cs typeface="Times New Roman"/>
              </a:rPr>
              <a:t>增大</a:t>
            </a:r>
            <a:endParaRPr lang="zh-CN" altLang="en-US" sz="2800" kern="100">
              <a:solidFill>
                <a:srgbClr val="0000FF"/>
              </a:solidFill>
              <a:latin typeface="Times New Roman"/>
              <a:ea typeface="华文细黑"/>
              <a:cs typeface="Times New Roman"/>
            </a:endParaRPr>
          </a:p>
        </p:txBody>
      </p:sp>
      <p:sp>
        <p:nvSpPr>
          <p:cNvPr id="19" name="矩形 18"/>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23" name="组合 22"/>
          <p:cNvGrpSpPr/>
          <p:nvPr/>
        </p:nvGrpSpPr>
        <p:grpSpPr>
          <a:xfrm>
            <a:off x="1" y="-2"/>
            <a:ext cx="1836949" cy="634848"/>
            <a:chOff x="0" y="-2"/>
            <a:chExt cx="1377891" cy="634701"/>
          </a:xfrm>
          <a:solidFill>
            <a:srgbClr val="FFC000"/>
          </a:solidFill>
        </p:grpSpPr>
        <p:sp>
          <p:nvSpPr>
            <p:cNvPr id="27" name="矩形 2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28" name="直角三角形 2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29" name="矩形 28"/>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30"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31" name="矩形 3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2" name="圆角矩形 3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3367605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linds(horizontal)">
                                      <p:cBhvr>
                                        <p:cTn id="15" dur="500"/>
                                        <p:tgtEl>
                                          <p:spTgt spid="2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linds(horizontal)">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21"/>
                                        </p:tgtEl>
                                      </p:cBhvr>
                                    </p:animEffect>
                                    <p:set>
                                      <p:cBhvr>
                                        <p:cTn id="29" dur="1" fill="hold">
                                          <p:stCondLst>
                                            <p:cond delay="499"/>
                                          </p:stCondLst>
                                        </p:cTn>
                                        <p:tgtEl>
                                          <p:spTgt spid="21"/>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24"/>
                                        </p:tgtEl>
                                      </p:cBhvr>
                                    </p:animEffect>
                                    <p:set>
                                      <p:cBhvr>
                                        <p:cTn id="32" dur="1" fill="hold">
                                          <p:stCondLst>
                                            <p:cond delay="499"/>
                                          </p:stCondLst>
                                        </p:cTn>
                                        <p:tgtEl>
                                          <p:spTgt spid="24"/>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25"/>
                                        </p:tgtEl>
                                      </p:cBhvr>
                                    </p:animEffect>
                                    <p:set>
                                      <p:cBhvr>
                                        <p:cTn id="35" dur="1" fill="hold">
                                          <p:stCondLst>
                                            <p:cond delay="499"/>
                                          </p:stCondLst>
                                        </p:cTn>
                                        <p:tgtEl>
                                          <p:spTgt spid="2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26"/>
                                        </p:tgtEl>
                                      </p:cBhvr>
                                    </p:animEffect>
                                    <p:set>
                                      <p:cBhvr>
                                        <p:cTn id="38"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32"/>
                  </p:tgtEl>
                </p:cond>
              </p:nextCondLst>
            </p:seq>
          </p:childTnLst>
        </p:cTn>
      </p:par>
    </p:tnLst>
    <p:bldLst>
      <p:bldP spid="18" grpId="0"/>
      <p:bldP spid="18" grpId="1"/>
      <p:bldP spid="21" grpId="0"/>
      <p:bldP spid="21" grpId="1"/>
      <p:bldP spid="24" grpId="0"/>
      <p:bldP spid="24" grpId="1"/>
      <p:bldP spid="25" grpId="0"/>
      <p:bldP spid="25" grpId="1"/>
      <p:bldP spid="26" grpId="0"/>
      <p:bldP spid="26"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896613442"/>
              </p:ext>
            </p:extLst>
          </p:nvPr>
        </p:nvGraphicFramePr>
        <p:xfrm>
          <a:off x="334566" y="1269554"/>
          <a:ext cx="11377264" cy="5145024"/>
        </p:xfrm>
        <a:graphic>
          <a:graphicData uri="http://schemas.openxmlformats.org/drawingml/2006/table">
            <a:tbl>
              <a:tblPr/>
              <a:tblGrid>
                <a:gridCol w="1728192"/>
                <a:gridCol w="9649072"/>
              </a:tblGrid>
              <a:tr h="167687">
                <a:tc>
                  <a:txBody>
                    <a:bodyPr/>
                    <a:lstStyle/>
                    <a:p>
                      <a:pPr algn="ctr">
                        <a:lnSpc>
                          <a:spcPct val="140000"/>
                        </a:lnSpc>
                        <a:spcAft>
                          <a:spcPts val="0"/>
                        </a:spcAft>
                      </a:pPr>
                      <a:r>
                        <a:rPr lang="zh-CN" sz="2800" kern="100">
                          <a:effectLst/>
                          <a:latin typeface="Times New Roman"/>
                          <a:ea typeface="华文细黑"/>
                          <a:cs typeface="Times New Roman"/>
                        </a:rPr>
                        <a:t>应用</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举例</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3061">
                <a:tc>
                  <a:txBody>
                    <a:bodyPr/>
                    <a:lstStyle/>
                    <a:p>
                      <a:pPr algn="ctr">
                        <a:lnSpc>
                          <a:spcPct val="140000"/>
                        </a:lnSpc>
                        <a:spcAft>
                          <a:spcPts val="0"/>
                        </a:spcAft>
                      </a:pPr>
                      <a:r>
                        <a:rPr lang="zh-CN" sz="2800" kern="100">
                          <a:effectLst/>
                          <a:latin typeface="Times New Roman"/>
                          <a:ea typeface="华文细黑"/>
                          <a:cs typeface="Times New Roman"/>
                        </a:rPr>
                        <a:t>判断</a:t>
                      </a:r>
                      <a:r>
                        <a:rPr lang="zh-CN" sz="2800" kern="100" smtClean="0">
                          <a:effectLst/>
                          <a:latin typeface="Times New Roman"/>
                          <a:ea typeface="华文细黑"/>
                          <a:cs typeface="Times New Roman"/>
                        </a:rPr>
                        <a:t>溶液</a:t>
                      </a:r>
                      <a:endParaRPr lang="en-US" altLang="zh-CN" sz="2800" kern="100" smtClean="0">
                        <a:effectLst/>
                        <a:latin typeface="Times New Roman"/>
                        <a:ea typeface="华文细黑"/>
                        <a:cs typeface="Times New Roman"/>
                      </a:endParaRPr>
                    </a:p>
                    <a:p>
                      <a:pPr algn="ctr">
                        <a:lnSpc>
                          <a:spcPct val="140000"/>
                        </a:lnSpc>
                        <a:spcAft>
                          <a:spcPts val="0"/>
                        </a:spcAft>
                      </a:pPr>
                      <a:r>
                        <a:rPr lang="zh-CN" sz="2800" kern="100" smtClean="0">
                          <a:effectLst/>
                          <a:latin typeface="Times New Roman"/>
                          <a:ea typeface="华文细黑"/>
                          <a:cs typeface="Times New Roman"/>
                        </a:rPr>
                        <a:t>的</a:t>
                      </a:r>
                      <a:r>
                        <a:rPr lang="zh-CN" sz="2800" kern="100">
                          <a:effectLst/>
                          <a:latin typeface="Times New Roman"/>
                          <a:ea typeface="华文细黑"/>
                          <a:cs typeface="Times New Roman"/>
                        </a:rPr>
                        <a:t>酸碱性</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溶液显酸性，原因是</a:t>
                      </a:r>
                      <a:r>
                        <a:rPr lang="en-US" sz="2800" kern="100">
                          <a:effectLst/>
                          <a:latin typeface="Times New Roman"/>
                          <a:ea typeface="华文细黑"/>
                          <a:cs typeface="Courier New"/>
                        </a:rPr>
                        <a:t>Fe</a:t>
                      </a:r>
                      <a:r>
                        <a:rPr lang="en-US" sz="2800" kern="100" baseline="30000">
                          <a:effectLst/>
                          <a:latin typeface="Times New Roman"/>
                          <a:ea typeface="华文细黑"/>
                          <a:cs typeface="Courier New"/>
                        </a:rPr>
                        <a:t>3</a:t>
                      </a:r>
                      <a:r>
                        <a:rPr lang="zh-CN" sz="2800" kern="100" baseline="30000">
                          <a:effectLst/>
                          <a:latin typeface="Times New Roman"/>
                          <a:ea typeface="华文细黑"/>
                          <a:cs typeface="Times New Roman"/>
                        </a:rPr>
                        <a:t>＋</a:t>
                      </a:r>
                      <a:r>
                        <a:rPr lang="zh-CN" sz="2800" kern="100">
                          <a:effectLst/>
                          <a:latin typeface="Times New Roman"/>
                          <a:ea typeface="华文细黑"/>
                          <a:cs typeface="Times New Roman"/>
                        </a:rPr>
                        <a:t>＋</a:t>
                      </a:r>
                      <a:r>
                        <a:rPr lang="en-US" sz="2800" kern="100">
                          <a:effectLst/>
                          <a:latin typeface="Times New Roman"/>
                          <a:ea typeface="华文细黑"/>
                          <a:cs typeface="Courier New"/>
                        </a:rPr>
                        <a:t>3H</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O</a:t>
                      </a:r>
                      <a:r>
                        <a:rPr lang="en-US" sz="2800" kern="100">
                          <a:effectLst/>
                          <a:latin typeface="ZBFH"/>
                          <a:ea typeface="华文细黑"/>
                          <a:cs typeface="Times New Roman"/>
                        </a:rPr>
                        <a:t></a:t>
                      </a: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a:t>
                      </a:r>
                      <a:r>
                        <a:rPr lang="en-US" sz="2800" kern="100">
                          <a:effectLst/>
                          <a:latin typeface="Times New Roman"/>
                          <a:ea typeface="华文细黑"/>
                          <a:cs typeface="Courier New"/>
                        </a:rPr>
                        <a:t>3H</a:t>
                      </a:r>
                      <a:r>
                        <a:rPr lang="zh-CN" sz="2800" kern="100" baseline="30000">
                          <a:effectLst/>
                          <a:latin typeface="Times New Roman"/>
                          <a:ea typeface="华文细黑"/>
                          <a:cs typeface="Times New Roman"/>
                        </a:rPr>
                        <a:t>＋</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3061">
                <a:tc>
                  <a:txBody>
                    <a:bodyPr/>
                    <a:lstStyle/>
                    <a:p>
                      <a:pPr algn="ctr">
                        <a:lnSpc>
                          <a:spcPct val="140000"/>
                        </a:lnSpc>
                        <a:spcAft>
                          <a:spcPts val="0"/>
                        </a:spcAft>
                      </a:pPr>
                      <a:r>
                        <a:rPr lang="zh-CN" sz="2800" kern="100">
                          <a:effectLst/>
                          <a:latin typeface="Times New Roman"/>
                          <a:ea typeface="华文细黑"/>
                          <a:cs typeface="Times New Roman"/>
                        </a:rPr>
                        <a:t>判断</a:t>
                      </a:r>
                      <a:r>
                        <a:rPr lang="zh-CN" sz="2800" kern="100" smtClean="0">
                          <a:effectLst/>
                          <a:latin typeface="Times New Roman"/>
                          <a:ea typeface="华文细黑"/>
                          <a:cs typeface="Times New Roman"/>
                        </a:rPr>
                        <a:t>酸</a:t>
                      </a:r>
                      <a:endParaRPr lang="en-US" altLang="zh-CN" sz="2800" kern="100" smtClean="0">
                        <a:effectLst/>
                        <a:latin typeface="Times New Roman"/>
                        <a:ea typeface="华文细黑"/>
                        <a:cs typeface="Times New Roman"/>
                      </a:endParaRPr>
                    </a:p>
                    <a:p>
                      <a:pPr algn="ctr">
                        <a:lnSpc>
                          <a:spcPct val="140000"/>
                        </a:lnSpc>
                        <a:spcAft>
                          <a:spcPts val="0"/>
                        </a:spcAft>
                      </a:pPr>
                      <a:r>
                        <a:rPr lang="zh-CN" sz="2800" kern="100" smtClean="0">
                          <a:effectLst/>
                          <a:latin typeface="Times New Roman"/>
                          <a:ea typeface="华文细黑"/>
                          <a:cs typeface="Times New Roman"/>
                        </a:rPr>
                        <a:t>性</a:t>
                      </a:r>
                      <a:r>
                        <a:rPr lang="zh-CN" sz="2800" kern="100">
                          <a:effectLst/>
                          <a:latin typeface="Times New Roman"/>
                          <a:ea typeface="华文细黑"/>
                          <a:cs typeface="Times New Roman"/>
                        </a:rPr>
                        <a:t>强弱</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en-US" sz="2800" kern="100">
                          <a:effectLst/>
                          <a:latin typeface="Times New Roman"/>
                          <a:ea typeface="华文细黑"/>
                          <a:cs typeface="Courier New"/>
                        </a:rPr>
                        <a:t>NaX</a:t>
                      </a:r>
                      <a:r>
                        <a:rPr lang="zh-CN" sz="2800" kern="100">
                          <a:effectLst/>
                          <a:latin typeface="Times New Roman"/>
                          <a:ea typeface="华文细黑"/>
                          <a:cs typeface="Times New Roman"/>
                        </a:rPr>
                        <a:t>、</a:t>
                      </a:r>
                      <a:r>
                        <a:rPr lang="en-US" sz="2800" kern="100">
                          <a:effectLst/>
                          <a:latin typeface="Times New Roman"/>
                          <a:ea typeface="华文细黑"/>
                          <a:cs typeface="Courier New"/>
                        </a:rPr>
                        <a:t>NaY</a:t>
                      </a:r>
                      <a:r>
                        <a:rPr lang="zh-CN" sz="2800" kern="100">
                          <a:effectLst/>
                          <a:latin typeface="Times New Roman"/>
                          <a:ea typeface="华文细黑"/>
                          <a:cs typeface="Times New Roman"/>
                        </a:rPr>
                        <a:t>、</a:t>
                      </a:r>
                      <a:r>
                        <a:rPr lang="en-US" sz="2800" kern="100">
                          <a:effectLst/>
                          <a:latin typeface="Times New Roman"/>
                          <a:ea typeface="华文细黑"/>
                          <a:cs typeface="Courier New"/>
                        </a:rPr>
                        <a:t>NaZ</a:t>
                      </a:r>
                      <a:r>
                        <a:rPr lang="zh-CN" sz="2800" kern="100">
                          <a:effectLst/>
                          <a:latin typeface="Times New Roman"/>
                          <a:ea typeface="华文细黑"/>
                          <a:cs typeface="Times New Roman"/>
                        </a:rPr>
                        <a:t>三种盐溶液的</a:t>
                      </a:r>
                      <a:r>
                        <a:rPr lang="en-US" sz="2800" kern="100">
                          <a:effectLst/>
                          <a:latin typeface="Times New Roman"/>
                          <a:ea typeface="华文细黑"/>
                          <a:cs typeface="Courier New"/>
                        </a:rPr>
                        <a:t>pH</a:t>
                      </a:r>
                      <a:r>
                        <a:rPr lang="zh-CN" sz="2800" kern="100">
                          <a:effectLst/>
                          <a:latin typeface="Times New Roman"/>
                          <a:ea typeface="华文细黑"/>
                          <a:cs typeface="Times New Roman"/>
                        </a:rPr>
                        <a:t>分别为</a:t>
                      </a:r>
                      <a:r>
                        <a:rPr lang="en-US" sz="2800" kern="100">
                          <a:effectLst/>
                          <a:latin typeface="Times New Roman"/>
                          <a:ea typeface="华文细黑"/>
                          <a:cs typeface="Courier New"/>
                        </a:rPr>
                        <a:t>8</a:t>
                      </a:r>
                      <a:r>
                        <a:rPr lang="zh-CN" sz="2800" kern="100">
                          <a:effectLst/>
                          <a:latin typeface="Times New Roman"/>
                          <a:ea typeface="华文细黑"/>
                          <a:cs typeface="Times New Roman"/>
                        </a:rPr>
                        <a:t>、</a:t>
                      </a:r>
                      <a:r>
                        <a:rPr lang="en-US" sz="2800" kern="100">
                          <a:effectLst/>
                          <a:latin typeface="Times New Roman"/>
                          <a:ea typeface="华文细黑"/>
                          <a:cs typeface="Courier New"/>
                        </a:rPr>
                        <a:t>9</a:t>
                      </a:r>
                      <a:r>
                        <a:rPr lang="zh-CN" sz="2800" kern="100">
                          <a:effectLst/>
                          <a:latin typeface="Times New Roman"/>
                          <a:ea typeface="华文细黑"/>
                          <a:cs typeface="Times New Roman"/>
                        </a:rPr>
                        <a:t>、</a:t>
                      </a:r>
                      <a:r>
                        <a:rPr lang="en-US" sz="2800" kern="100">
                          <a:effectLst/>
                          <a:latin typeface="Times New Roman"/>
                          <a:ea typeface="华文细黑"/>
                          <a:cs typeface="Courier New"/>
                        </a:rPr>
                        <a:t>10</a:t>
                      </a:r>
                      <a:r>
                        <a:rPr lang="zh-CN" sz="2800" kern="100">
                          <a:effectLst/>
                          <a:latin typeface="Times New Roman"/>
                          <a:ea typeface="华文细黑"/>
                          <a:cs typeface="Times New Roman"/>
                        </a:rPr>
                        <a:t>，则酸性</a:t>
                      </a:r>
                      <a:r>
                        <a:rPr lang="en-US" sz="2800" kern="100">
                          <a:effectLst/>
                          <a:latin typeface="Times New Roman"/>
                          <a:ea typeface="华文细黑"/>
                          <a:cs typeface="Courier New"/>
                        </a:rPr>
                        <a:t>HX&gt;HY&gt;HZ</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6122">
                <a:tc>
                  <a:txBody>
                    <a:bodyPr/>
                    <a:lstStyle/>
                    <a:p>
                      <a:pPr algn="l">
                        <a:lnSpc>
                          <a:spcPct val="140000"/>
                        </a:lnSpc>
                        <a:spcAft>
                          <a:spcPts val="0"/>
                        </a:spcAft>
                      </a:pPr>
                      <a:r>
                        <a:rPr lang="zh-CN" sz="2800" kern="100">
                          <a:effectLst/>
                          <a:latin typeface="Times New Roman"/>
                          <a:ea typeface="华文细黑"/>
                          <a:cs typeface="Times New Roman"/>
                        </a:rPr>
                        <a:t>配制或贮存易水解的盐溶液</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zh-CN" sz="2800" kern="100" dirty="0">
                          <a:effectLst/>
                          <a:latin typeface="Times New Roman"/>
                          <a:ea typeface="华文细黑"/>
                          <a:cs typeface="Times New Roman"/>
                        </a:rPr>
                        <a:t>配制</a:t>
                      </a:r>
                      <a:r>
                        <a:rPr lang="en-US" sz="2800" kern="100" dirty="0">
                          <a:effectLst/>
                          <a:latin typeface="Times New Roman"/>
                          <a:ea typeface="华文细黑"/>
                          <a:cs typeface="Courier New"/>
                        </a:rPr>
                        <a:t>CuSO</a:t>
                      </a:r>
                      <a:r>
                        <a:rPr lang="en-US" sz="2800" kern="100" baseline="-25000" dirty="0">
                          <a:effectLst/>
                          <a:latin typeface="Times New Roman"/>
                          <a:ea typeface="华文细黑"/>
                          <a:cs typeface="Courier New"/>
                        </a:rPr>
                        <a:t>4</a:t>
                      </a:r>
                      <a:r>
                        <a:rPr lang="zh-CN" sz="2800" kern="100" dirty="0">
                          <a:effectLst/>
                          <a:latin typeface="Times New Roman"/>
                          <a:ea typeface="华文细黑"/>
                          <a:cs typeface="Times New Roman"/>
                        </a:rPr>
                        <a:t>溶液时，加入少量</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SO</a:t>
                      </a:r>
                      <a:r>
                        <a:rPr lang="en-US" sz="2800" kern="100" baseline="-25000" dirty="0">
                          <a:effectLst/>
                          <a:latin typeface="Times New Roman"/>
                          <a:ea typeface="华文细黑"/>
                          <a:cs typeface="Courier New"/>
                        </a:rPr>
                        <a:t>4</a:t>
                      </a:r>
                      <a:r>
                        <a:rPr lang="zh-CN" sz="2800" kern="100" dirty="0">
                          <a:effectLst/>
                          <a:latin typeface="Times New Roman"/>
                          <a:ea typeface="华文细黑"/>
                          <a:cs typeface="Times New Roman"/>
                        </a:rPr>
                        <a:t>，防止</a:t>
                      </a:r>
                      <a:r>
                        <a:rPr lang="en-US" sz="2800" kern="100" dirty="0">
                          <a:effectLst/>
                          <a:latin typeface="Times New Roman"/>
                          <a:ea typeface="华文细黑"/>
                          <a:cs typeface="Courier New"/>
                        </a:rPr>
                        <a:t>Cu</a:t>
                      </a:r>
                      <a:r>
                        <a:rPr lang="en-US" sz="2800" kern="100" baseline="30000" dirty="0">
                          <a:effectLst/>
                          <a:latin typeface="Times New Roman"/>
                          <a:ea typeface="华文细黑"/>
                          <a:cs typeface="Courier New"/>
                        </a:rPr>
                        <a:t>2</a:t>
                      </a:r>
                      <a:r>
                        <a:rPr lang="zh-CN" sz="2800" kern="100" baseline="30000" dirty="0">
                          <a:effectLst/>
                          <a:latin typeface="Times New Roman"/>
                          <a:ea typeface="华文细黑"/>
                          <a:cs typeface="Times New Roman"/>
                        </a:rPr>
                        <a:t>＋</a:t>
                      </a:r>
                      <a:r>
                        <a:rPr lang="zh-CN" sz="2800" kern="100" dirty="0">
                          <a:effectLst/>
                          <a:latin typeface="Times New Roman"/>
                          <a:ea typeface="华文细黑"/>
                          <a:cs typeface="Times New Roman"/>
                        </a:rPr>
                        <a:t>水解；配制</a:t>
                      </a:r>
                      <a:r>
                        <a:rPr lang="en-US" sz="2800" kern="100" dirty="0">
                          <a:effectLst/>
                          <a:latin typeface="Times New Roman"/>
                          <a:ea typeface="华文细黑"/>
                          <a:cs typeface="Courier New"/>
                        </a:rPr>
                        <a:t>FeCl</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溶液，加入少量盐酸；贮存</a:t>
                      </a:r>
                      <a:r>
                        <a:rPr lang="en-US" sz="2800" kern="100" dirty="0">
                          <a:effectLst/>
                          <a:latin typeface="Times New Roman"/>
                          <a:ea typeface="华文细黑"/>
                          <a:cs typeface="Courier New"/>
                        </a:rPr>
                        <a:t>Na</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a:t>
                      </a:r>
                      <a:r>
                        <a:rPr lang="en-US" sz="2800" kern="100" dirty="0">
                          <a:effectLst/>
                          <a:latin typeface="Times New Roman"/>
                          <a:ea typeface="华文细黑"/>
                          <a:cs typeface="Courier New"/>
                        </a:rPr>
                        <a:t>Na</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SiO</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溶液不能用磨口玻璃塞</a:t>
                      </a:r>
                      <a:endParaRPr lang="zh-CN" sz="2800" kern="100" dirty="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015512996"/>
              </p:ext>
            </p:extLst>
          </p:nvPr>
        </p:nvGraphicFramePr>
        <p:xfrm>
          <a:off x="8063805" y="2340149"/>
          <a:ext cx="787400" cy="638175"/>
        </p:xfrm>
        <a:graphic>
          <a:graphicData uri="http://schemas.openxmlformats.org/presentationml/2006/ole">
            <mc:AlternateContent xmlns:mc="http://schemas.openxmlformats.org/markup-compatibility/2006">
              <mc:Choice xmlns:v="urn:schemas-microsoft-com:vml" Requires="v">
                <p:oleObj spid="_x0000_s224281" name="文档" r:id="rId4" imgW="787844" imgH="638937" progId="Word.Document.12">
                  <p:embed/>
                </p:oleObj>
              </mc:Choice>
              <mc:Fallback>
                <p:oleObj name="文档" r:id="rId4" imgW="787844" imgH="638937" progId="Word.Document.12">
                  <p:embed/>
                  <p:pic>
                    <p:nvPicPr>
                      <p:cNvPr id="0" name=""/>
                      <p:cNvPicPr/>
                      <p:nvPr/>
                    </p:nvPicPr>
                    <p:blipFill>
                      <a:blip r:embed="rId5"/>
                      <a:stretch>
                        <a:fillRect/>
                      </a:stretch>
                    </p:blipFill>
                    <p:spPr>
                      <a:xfrm>
                        <a:off x="8063805" y="2340149"/>
                        <a:ext cx="787400" cy="638175"/>
                      </a:xfrm>
                      <a:prstGeom prst="rect">
                        <a:avLst/>
                      </a:prstGeom>
                    </p:spPr>
                  </p:pic>
                </p:oleObj>
              </mc:Fallback>
            </mc:AlternateContent>
          </a:graphicData>
        </a:graphic>
      </p:graphicFrame>
      <p:sp>
        <p:nvSpPr>
          <p:cNvPr id="8" name="矩形 7"/>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9" name="组合 8"/>
          <p:cNvGrpSpPr/>
          <p:nvPr/>
        </p:nvGrpSpPr>
        <p:grpSpPr>
          <a:xfrm>
            <a:off x="1" y="-2"/>
            <a:ext cx="1836949" cy="634848"/>
            <a:chOff x="0" y="-2"/>
            <a:chExt cx="1377891" cy="634701"/>
          </a:xfrm>
          <a:solidFill>
            <a:srgbClr val="FFC000"/>
          </a:solidFill>
        </p:grpSpPr>
        <p:sp>
          <p:nvSpPr>
            <p:cNvPr id="11" name="矩形 10"/>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2" name="直角三角形 11"/>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3" name="矩形 12"/>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17"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0192982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033431767"/>
              </p:ext>
            </p:extLst>
          </p:nvPr>
        </p:nvGraphicFramePr>
        <p:xfrm>
          <a:off x="406574" y="541019"/>
          <a:ext cx="11377264" cy="5833872"/>
        </p:xfrm>
        <a:graphic>
          <a:graphicData uri="http://schemas.openxmlformats.org/drawingml/2006/table">
            <a:tbl>
              <a:tblPr/>
              <a:tblGrid>
                <a:gridCol w="1800200"/>
                <a:gridCol w="9577064"/>
              </a:tblGrid>
              <a:tr h="503061">
                <a:tc>
                  <a:txBody>
                    <a:bodyPr/>
                    <a:lstStyle/>
                    <a:p>
                      <a:pPr algn="ctr">
                        <a:lnSpc>
                          <a:spcPct val="140000"/>
                        </a:lnSpc>
                        <a:spcAft>
                          <a:spcPts val="0"/>
                        </a:spcAft>
                      </a:pPr>
                      <a:r>
                        <a:rPr lang="zh-CN" sz="2800" kern="100" smtClean="0">
                          <a:effectLst/>
                          <a:latin typeface="Times New Roman"/>
                          <a:ea typeface="华文细黑"/>
                          <a:cs typeface="Times New Roman"/>
                        </a:rPr>
                        <a:t>胶体</a:t>
                      </a:r>
                      <a:endParaRPr lang="en-US" altLang="zh-CN" sz="2800" kern="100" smtClean="0">
                        <a:effectLst/>
                        <a:latin typeface="Times New Roman"/>
                        <a:ea typeface="华文细黑"/>
                        <a:cs typeface="Times New Roman"/>
                      </a:endParaRPr>
                    </a:p>
                    <a:p>
                      <a:pPr algn="ctr">
                        <a:lnSpc>
                          <a:spcPct val="140000"/>
                        </a:lnSpc>
                        <a:spcAft>
                          <a:spcPts val="0"/>
                        </a:spcAft>
                      </a:pPr>
                      <a:r>
                        <a:rPr lang="zh-CN" sz="2800" kern="100" smtClean="0">
                          <a:effectLst/>
                          <a:latin typeface="Times New Roman"/>
                          <a:ea typeface="华文细黑"/>
                          <a:cs typeface="Times New Roman"/>
                        </a:rPr>
                        <a:t>的</a:t>
                      </a:r>
                      <a:r>
                        <a:rPr lang="zh-CN" sz="2800" kern="100">
                          <a:effectLst/>
                          <a:latin typeface="Times New Roman"/>
                          <a:ea typeface="华文细黑"/>
                          <a:cs typeface="Times New Roman"/>
                        </a:rPr>
                        <a:t>制取</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zh-CN" sz="2800" kern="100">
                          <a:effectLst/>
                          <a:latin typeface="Times New Roman"/>
                          <a:ea typeface="华文细黑"/>
                          <a:cs typeface="Times New Roman"/>
                        </a:rPr>
                        <a:t>制取</a:t>
                      </a: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胶体的离子反应：</a:t>
                      </a:r>
                      <a:r>
                        <a:rPr lang="en-US" sz="2800" kern="100">
                          <a:effectLst/>
                          <a:latin typeface="Times New Roman"/>
                          <a:ea typeface="华文细黑"/>
                          <a:cs typeface="Courier New"/>
                        </a:rPr>
                        <a:t>Fe</a:t>
                      </a:r>
                      <a:r>
                        <a:rPr lang="en-US" sz="2800" kern="100" baseline="30000">
                          <a:effectLst/>
                          <a:latin typeface="Times New Roman"/>
                          <a:ea typeface="华文细黑"/>
                          <a:cs typeface="Courier New"/>
                        </a:rPr>
                        <a:t>3</a:t>
                      </a:r>
                      <a:r>
                        <a:rPr lang="zh-CN" sz="2800" kern="100" baseline="30000">
                          <a:effectLst/>
                          <a:latin typeface="Times New Roman"/>
                          <a:ea typeface="华文细黑"/>
                          <a:cs typeface="Times New Roman"/>
                        </a:rPr>
                        <a:t>＋</a:t>
                      </a:r>
                      <a:r>
                        <a:rPr lang="zh-CN" sz="2800" kern="100">
                          <a:effectLst/>
                          <a:latin typeface="Times New Roman"/>
                          <a:ea typeface="华文细黑"/>
                          <a:cs typeface="Times New Roman"/>
                        </a:rPr>
                        <a:t>＋</a:t>
                      </a:r>
                      <a:r>
                        <a:rPr lang="en-US" sz="2800" kern="100" smtClean="0">
                          <a:effectLst/>
                          <a:latin typeface="Times New Roman"/>
                          <a:ea typeface="华文细黑"/>
                          <a:cs typeface="Courier New"/>
                        </a:rPr>
                        <a:t>3H</a:t>
                      </a:r>
                      <a:r>
                        <a:rPr lang="en-US" sz="2800" kern="100" baseline="-25000" smtClean="0">
                          <a:effectLst/>
                          <a:latin typeface="Times New Roman"/>
                          <a:ea typeface="华文细黑"/>
                          <a:cs typeface="Courier New"/>
                        </a:rPr>
                        <a:t>2</a:t>
                      </a:r>
                      <a:r>
                        <a:rPr lang="en-US" sz="2800" kern="100" smtClean="0">
                          <a:effectLst/>
                          <a:latin typeface="Times New Roman"/>
                          <a:ea typeface="华文细黑"/>
                          <a:cs typeface="Courier New"/>
                        </a:rPr>
                        <a:t>O           Fe(OH)</a:t>
                      </a:r>
                      <a:r>
                        <a:rPr lang="en-US" sz="2800" kern="100" baseline="-25000" smtClean="0">
                          <a:effectLst/>
                          <a:latin typeface="Times New Roman"/>
                          <a:ea typeface="华文细黑"/>
                          <a:cs typeface="Courier New"/>
                        </a:rPr>
                        <a:t>3</a:t>
                      </a:r>
                      <a:r>
                        <a:rPr lang="en-US" sz="2800" kern="100">
                          <a:effectLst/>
                          <a:latin typeface="Times New Roman"/>
                          <a:ea typeface="华文细黑"/>
                          <a:cs typeface="Courier New"/>
                        </a:rPr>
                        <a:t>(</a:t>
                      </a:r>
                      <a:r>
                        <a:rPr lang="zh-CN" sz="2800" kern="100">
                          <a:effectLst/>
                          <a:latin typeface="Times New Roman"/>
                          <a:ea typeface="华文细黑"/>
                          <a:cs typeface="Times New Roman"/>
                        </a:rPr>
                        <a:t>胶体</a:t>
                      </a:r>
                      <a:r>
                        <a:rPr lang="en-US" sz="2800" kern="100">
                          <a:effectLst/>
                          <a:latin typeface="Times New Roman"/>
                          <a:ea typeface="华文细黑"/>
                          <a:cs typeface="Courier New"/>
                        </a:rPr>
                        <a:t>)</a:t>
                      </a:r>
                      <a:r>
                        <a:rPr lang="zh-CN" sz="2800" kern="100">
                          <a:effectLst/>
                          <a:latin typeface="Times New Roman"/>
                          <a:ea typeface="华文细黑"/>
                          <a:cs typeface="Times New Roman"/>
                        </a:rPr>
                        <a:t>＋</a:t>
                      </a:r>
                      <a:r>
                        <a:rPr lang="en-US" sz="2800" kern="100">
                          <a:effectLst/>
                          <a:latin typeface="Times New Roman"/>
                          <a:ea typeface="华文细黑"/>
                          <a:cs typeface="Courier New"/>
                        </a:rPr>
                        <a:t>3H</a:t>
                      </a:r>
                      <a:r>
                        <a:rPr lang="zh-CN" sz="2800" kern="100" baseline="30000">
                          <a:effectLst/>
                          <a:latin typeface="Times New Roman"/>
                          <a:ea typeface="华文细黑"/>
                          <a:cs typeface="Times New Roman"/>
                        </a:rPr>
                        <a:t>＋</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0748">
                <a:tc>
                  <a:txBody>
                    <a:bodyPr/>
                    <a:lstStyle/>
                    <a:p>
                      <a:pPr algn="ctr">
                        <a:lnSpc>
                          <a:spcPct val="140000"/>
                        </a:lnSpc>
                        <a:spcAft>
                          <a:spcPts val="0"/>
                        </a:spcAft>
                      </a:pPr>
                      <a:r>
                        <a:rPr lang="zh-CN" sz="2800" kern="100" smtClean="0">
                          <a:effectLst/>
                          <a:latin typeface="Times New Roman"/>
                          <a:ea typeface="华文细黑"/>
                          <a:cs typeface="Times New Roman"/>
                        </a:rPr>
                        <a:t>泡沫灭</a:t>
                      </a:r>
                      <a:endParaRPr lang="en-US" altLang="zh-CN" sz="2800" kern="100" smtClean="0">
                        <a:effectLst/>
                        <a:latin typeface="Times New Roman"/>
                        <a:ea typeface="华文细黑"/>
                        <a:cs typeface="Times New Roman"/>
                      </a:endParaRPr>
                    </a:p>
                    <a:p>
                      <a:pPr algn="ctr">
                        <a:lnSpc>
                          <a:spcPct val="140000"/>
                        </a:lnSpc>
                        <a:spcAft>
                          <a:spcPts val="0"/>
                        </a:spcAft>
                      </a:pPr>
                      <a:r>
                        <a:rPr lang="zh-CN" sz="2800" kern="100" smtClean="0">
                          <a:effectLst/>
                          <a:latin typeface="Times New Roman"/>
                          <a:ea typeface="华文细黑"/>
                          <a:cs typeface="Times New Roman"/>
                        </a:rPr>
                        <a:t>火器</a:t>
                      </a:r>
                      <a:r>
                        <a:rPr lang="zh-CN" sz="2800" kern="100">
                          <a:effectLst/>
                          <a:latin typeface="Times New Roman"/>
                          <a:ea typeface="华文细黑"/>
                          <a:cs typeface="Times New Roman"/>
                        </a:rPr>
                        <a:t>原理</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zh-CN" sz="2800" kern="100">
                          <a:effectLst/>
                          <a:latin typeface="Times New Roman"/>
                          <a:ea typeface="华文细黑"/>
                          <a:cs typeface="Times New Roman"/>
                        </a:rPr>
                        <a:t>成分为</a:t>
                      </a:r>
                      <a:r>
                        <a:rPr lang="en-US" sz="2800" kern="100">
                          <a:effectLst/>
                          <a:latin typeface="Times New Roman"/>
                          <a:ea typeface="华文细黑"/>
                          <a:cs typeface="Courier New"/>
                        </a:rPr>
                        <a:t>NaHCO</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与</a:t>
                      </a:r>
                      <a:r>
                        <a:rPr lang="en-US" sz="2800" kern="100">
                          <a:effectLst/>
                          <a:latin typeface="Times New Roman"/>
                          <a:ea typeface="华文细黑"/>
                          <a:cs typeface="Courier New"/>
                        </a:rPr>
                        <a:t>Al</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(SO</a:t>
                      </a:r>
                      <a:r>
                        <a:rPr lang="en-US" sz="2800" kern="100" baseline="-25000">
                          <a:effectLst/>
                          <a:latin typeface="Times New Roman"/>
                          <a:ea typeface="华文细黑"/>
                          <a:cs typeface="Courier New"/>
                        </a:rPr>
                        <a:t>4</a:t>
                      </a:r>
                      <a:r>
                        <a:rPr lang="en-US" sz="2800" kern="100">
                          <a:effectLst/>
                          <a:latin typeface="Times New Roman"/>
                          <a:ea typeface="华文细黑"/>
                          <a:cs typeface="Courier New"/>
                        </a:rPr>
                        <a:t>)</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，发生反应为</a:t>
                      </a:r>
                      <a:r>
                        <a:rPr lang="en-US" sz="2800" kern="100">
                          <a:effectLst/>
                          <a:latin typeface="Times New Roman"/>
                          <a:ea typeface="华文细黑"/>
                          <a:cs typeface="Courier New"/>
                        </a:rPr>
                        <a:t>Al</a:t>
                      </a:r>
                      <a:r>
                        <a:rPr lang="en-US" sz="2800" kern="100" baseline="30000">
                          <a:effectLst/>
                          <a:latin typeface="Times New Roman"/>
                          <a:ea typeface="华文细黑"/>
                          <a:cs typeface="Courier New"/>
                        </a:rPr>
                        <a:t>3</a:t>
                      </a:r>
                      <a:r>
                        <a:rPr lang="zh-CN" sz="2800" kern="100" baseline="30000" smtClean="0">
                          <a:effectLst/>
                          <a:latin typeface="Times New Roman"/>
                          <a:ea typeface="华文细黑"/>
                          <a:cs typeface="Times New Roman"/>
                        </a:rPr>
                        <a:t>＋</a:t>
                      </a:r>
                      <a:r>
                        <a:rPr lang="zh-CN" sz="2800" kern="100" smtClean="0">
                          <a:effectLst/>
                          <a:latin typeface="Times New Roman"/>
                          <a:ea typeface="华文细黑"/>
                          <a:cs typeface="Times New Roman"/>
                        </a:rPr>
                        <a:t>＋</a:t>
                      </a:r>
                      <a:r>
                        <a:rPr lang="en-US" altLang="zh-CN" sz="2800" kern="100" smtClean="0">
                          <a:effectLst/>
                          <a:latin typeface="Times New Roman"/>
                          <a:ea typeface="华文细黑"/>
                          <a:cs typeface="Times New Roman"/>
                        </a:rPr>
                        <a:t>            </a:t>
                      </a:r>
                      <a:r>
                        <a:rPr lang="en-US" sz="2800" kern="100" spc="-80" smtClean="0">
                          <a:effectLst/>
                          <a:latin typeface="Times New Roman"/>
                          <a:ea typeface="华文细黑"/>
                          <a:cs typeface="Courier New"/>
                        </a:rPr>
                        <a:t>==</a:t>
                      </a:r>
                      <a:r>
                        <a:rPr lang="en-US" sz="2800" kern="100" smtClean="0">
                          <a:effectLst/>
                          <a:latin typeface="Times New Roman"/>
                          <a:ea typeface="华文细黑"/>
                          <a:cs typeface="Courier New"/>
                        </a:rPr>
                        <a:t>=</a:t>
                      </a:r>
                    </a:p>
                    <a:p>
                      <a:pPr algn="l">
                        <a:lnSpc>
                          <a:spcPct val="140000"/>
                        </a:lnSpc>
                        <a:spcAft>
                          <a:spcPts val="0"/>
                        </a:spcAft>
                      </a:pPr>
                      <a:r>
                        <a:rPr lang="en-US" sz="2800" kern="100" smtClean="0">
                          <a:effectLst/>
                          <a:latin typeface="Times New Roman"/>
                          <a:ea typeface="华文细黑"/>
                          <a:cs typeface="Courier New"/>
                        </a:rPr>
                        <a:t>Al(OH)</a:t>
                      </a:r>
                      <a:r>
                        <a:rPr lang="en-US" sz="2800" kern="100" baseline="-25000" smtClean="0">
                          <a:effectLst/>
                          <a:latin typeface="Times New Roman"/>
                          <a:ea typeface="华文细黑"/>
                          <a:cs typeface="Courier New"/>
                        </a:rPr>
                        <a:t>3</a:t>
                      </a:r>
                      <a:r>
                        <a:rPr lang="en-US" sz="2800" kern="100">
                          <a:effectLst/>
                          <a:latin typeface="宋体"/>
                          <a:ea typeface="华文细黑"/>
                          <a:cs typeface="Times New Roman"/>
                        </a:rPr>
                        <a:t>↓</a:t>
                      </a:r>
                      <a:r>
                        <a:rPr lang="zh-CN" sz="2800" kern="100">
                          <a:effectLst/>
                          <a:latin typeface="Times New Roman"/>
                          <a:ea typeface="华文细黑"/>
                          <a:cs typeface="Times New Roman"/>
                        </a:rPr>
                        <a:t>＋</a:t>
                      </a:r>
                      <a:r>
                        <a:rPr lang="en-US" sz="2800" kern="100">
                          <a:effectLst/>
                          <a:latin typeface="Times New Roman"/>
                          <a:ea typeface="华文细黑"/>
                          <a:cs typeface="Courier New"/>
                        </a:rPr>
                        <a:t>3CO</a:t>
                      </a:r>
                      <a:r>
                        <a:rPr lang="en-US" sz="2800" kern="100" baseline="-25000">
                          <a:effectLst/>
                          <a:latin typeface="Times New Roman"/>
                          <a:ea typeface="华文细黑"/>
                          <a:cs typeface="Courier New"/>
                        </a:rPr>
                        <a:t>2</a:t>
                      </a:r>
                      <a:r>
                        <a:rPr lang="en-US" sz="2800" kern="100">
                          <a:effectLst/>
                          <a:latin typeface="宋体"/>
                          <a:ea typeface="华文细黑"/>
                          <a:cs typeface="Times New Roman"/>
                        </a:rPr>
                        <a:t>↑</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3061">
                <a:tc>
                  <a:txBody>
                    <a:bodyPr/>
                    <a:lstStyle/>
                    <a:p>
                      <a:pPr algn="ctr">
                        <a:lnSpc>
                          <a:spcPct val="140000"/>
                        </a:lnSpc>
                        <a:spcAft>
                          <a:spcPts val="0"/>
                        </a:spcAft>
                      </a:pPr>
                      <a:r>
                        <a:rPr lang="zh-CN" sz="2800" kern="100">
                          <a:effectLst/>
                          <a:latin typeface="Times New Roman"/>
                          <a:ea typeface="华文细黑"/>
                          <a:cs typeface="Times New Roman"/>
                        </a:rPr>
                        <a:t>作净水剂</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zh-CN" sz="2800" kern="100">
                          <a:effectLst/>
                          <a:latin typeface="Times New Roman"/>
                          <a:ea typeface="华文细黑"/>
                          <a:cs typeface="Times New Roman"/>
                        </a:rPr>
                        <a:t>明矾可作净水剂，原理为</a:t>
                      </a:r>
                      <a:r>
                        <a:rPr lang="en-US" sz="2800" kern="100">
                          <a:effectLst/>
                          <a:latin typeface="Times New Roman"/>
                          <a:ea typeface="华文细黑"/>
                          <a:cs typeface="Courier New"/>
                        </a:rPr>
                        <a:t>Al</a:t>
                      </a:r>
                      <a:r>
                        <a:rPr lang="en-US" sz="2800" kern="100" baseline="30000">
                          <a:effectLst/>
                          <a:latin typeface="Times New Roman"/>
                          <a:ea typeface="华文细黑"/>
                          <a:cs typeface="Courier New"/>
                        </a:rPr>
                        <a:t>3</a:t>
                      </a:r>
                      <a:r>
                        <a:rPr lang="zh-CN" sz="2800" kern="100" baseline="30000">
                          <a:effectLst/>
                          <a:latin typeface="Times New Roman"/>
                          <a:ea typeface="华文细黑"/>
                          <a:cs typeface="Times New Roman"/>
                        </a:rPr>
                        <a:t>＋</a:t>
                      </a:r>
                      <a:r>
                        <a:rPr lang="zh-CN" sz="2800" kern="100">
                          <a:effectLst/>
                          <a:latin typeface="Times New Roman"/>
                          <a:ea typeface="华文细黑"/>
                          <a:cs typeface="Times New Roman"/>
                        </a:rPr>
                        <a:t>＋</a:t>
                      </a:r>
                      <a:r>
                        <a:rPr lang="en-US" sz="2800" kern="100" smtClean="0">
                          <a:effectLst/>
                          <a:latin typeface="Times New Roman"/>
                          <a:ea typeface="华文细黑"/>
                          <a:cs typeface="Courier New"/>
                        </a:rPr>
                        <a:t>3H</a:t>
                      </a:r>
                      <a:r>
                        <a:rPr lang="en-US" sz="2800" kern="100" baseline="-25000" smtClean="0">
                          <a:effectLst/>
                          <a:latin typeface="Times New Roman"/>
                          <a:ea typeface="华文细黑"/>
                          <a:cs typeface="Courier New"/>
                        </a:rPr>
                        <a:t>2</a:t>
                      </a:r>
                      <a:r>
                        <a:rPr lang="en-US" sz="2800" kern="100" smtClean="0">
                          <a:effectLst/>
                          <a:latin typeface="Times New Roman"/>
                          <a:ea typeface="华文细黑"/>
                          <a:cs typeface="Courier New"/>
                        </a:rPr>
                        <a:t>O</a:t>
                      </a:r>
                      <a:r>
                        <a:rPr lang="en-US" sz="2800" kern="100" smtClean="0">
                          <a:effectLst/>
                          <a:latin typeface="ZBFH"/>
                          <a:ea typeface="华文细黑"/>
                          <a:cs typeface="Times New Roman"/>
                        </a:rPr>
                        <a:t>        </a:t>
                      </a:r>
                      <a:r>
                        <a:rPr lang="en-US" sz="2800" kern="100" smtClean="0">
                          <a:effectLst/>
                          <a:latin typeface="Times New Roman"/>
                          <a:ea typeface="华文细黑"/>
                          <a:cs typeface="Courier New"/>
                        </a:rPr>
                        <a:t>Al(OH)</a:t>
                      </a:r>
                      <a:r>
                        <a:rPr lang="en-US" sz="2800" kern="100" baseline="-25000" smtClean="0">
                          <a:effectLst/>
                          <a:latin typeface="Times New Roman"/>
                          <a:ea typeface="华文细黑"/>
                          <a:cs typeface="Courier New"/>
                        </a:rPr>
                        <a:t>3</a:t>
                      </a:r>
                      <a:r>
                        <a:rPr lang="en-US" sz="2800" kern="100">
                          <a:effectLst/>
                          <a:latin typeface="Times New Roman"/>
                          <a:ea typeface="华文细黑"/>
                          <a:cs typeface="Courier New"/>
                        </a:rPr>
                        <a:t>(</a:t>
                      </a:r>
                      <a:r>
                        <a:rPr lang="zh-CN" sz="2800" kern="100">
                          <a:effectLst/>
                          <a:latin typeface="Times New Roman"/>
                          <a:ea typeface="华文细黑"/>
                          <a:cs typeface="Times New Roman"/>
                        </a:rPr>
                        <a:t>胶体</a:t>
                      </a:r>
                      <a:r>
                        <a:rPr lang="en-US" sz="2800" kern="100">
                          <a:effectLst/>
                          <a:latin typeface="Times New Roman"/>
                          <a:ea typeface="华文细黑"/>
                          <a:cs typeface="Courier New"/>
                        </a:rPr>
                        <a:t>)</a:t>
                      </a:r>
                      <a:r>
                        <a:rPr lang="zh-CN" sz="2800" kern="100">
                          <a:effectLst/>
                          <a:latin typeface="Times New Roman"/>
                          <a:ea typeface="华文细黑"/>
                          <a:cs typeface="Times New Roman"/>
                        </a:rPr>
                        <a:t>＋</a:t>
                      </a:r>
                      <a:r>
                        <a:rPr lang="en-US" sz="2800" kern="100">
                          <a:effectLst/>
                          <a:latin typeface="Times New Roman"/>
                          <a:ea typeface="华文细黑"/>
                          <a:cs typeface="Courier New"/>
                        </a:rPr>
                        <a:t>3H</a:t>
                      </a:r>
                      <a:r>
                        <a:rPr lang="zh-CN" sz="2800" kern="100" baseline="30000">
                          <a:effectLst/>
                          <a:latin typeface="Times New Roman"/>
                          <a:ea typeface="华文细黑"/>
                          <a:cs typeface="Times New Roman"/>
                        </a:rPr>
                        <a:t>＋</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374">
                <a:tc>
                  <a:txBody>
                    <a:bodyPr/>
                    <a:lstStyle/>
                    <a:p>
                      <a:pPr algn="ctr">
                        <a:lnSpc>
                          <a:spcPct val="140000"/>
                        </a:lnSpc>
                        <a:spcAft>
                          <a:spcPts val="0"/>
                        </a:spcAft>
                      </a:pPr>
                      <a:r>
                        <a:rPr lang="zh-CN" sz="2800" kern="100" smtClean="0">
                          <a:effectLst/>
                          <a:latin typeface="Times New Roman"/>
                          <a:ea typeface="华文细黑"/>
                          <a:cs typeface="Times New Roman"/>
                        </a:rPr>
                        <a:t>化肥</a:t>
                      </a:r>
                      <a:endParaRPr lang="en-US" altLang="zh-CN" sz="2800" kern="100" smtClean="0">
                        <a:effectLst/>
                        <a:latin typeface="Times New Roman"/>
                        <a:ea typeface="华文细黑"/>
                        <a:cs typeface="Times New Roman"/>
                      </a:endParaRPr>
                    </a:p>
                    <a:p>
                      <a:pPr algn="ctr">
                        <a:lnSpc>
                          <a:spcPct val="140000"/>
                        </a:lnSpc>
                        <a:spcAft>
                          <a:spcPts val="0"/>
                        </a:spcAft>
                      </a:pPr>
                      <a:r>
                        <a:rPr lang="zh-CN" sz="2800" kern="100" smtClean="0">
                          <a:effectLst/>
                          <a:latin typeface="Times New Roman"/>
                          <a:ea typeface="华文细黑"/>
                          <a:cs typeface="Times New Roman"/>
                        </a:rPr>
                        <a:t>的</a:t>
                      </a:r>
                      <a:r>
                        <a:rPr lang="zh-CN" sz="2800" kern="100">
                          <a:effectLst/>
                          <a:latin typeface="Times New Roman"/>
                          <a:ea typeface="华文细黑"/>
                          <a:cs typeface="Times New Roman"/>
                        </a:rPr>
                        <a:t>使用</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zh-CN" sz="2800" kern="100">
                          <a:effectLst/>
                          <a:latin typeface="Times New Roman"/>
                          <a:ea typeface="华文细黑"/>
                          <a:cs typeface="Times New Roman"/>
                        </a:rPr>
                        <a:t>铵态氮肥与草木灰不得混用</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374">
                <a:tc>
                  <a:txBody>
                    <a:bodyPr/>
                    <a:lstStyle/>
                    <a:p>
                      <a:pPr algn="ctr">
                        <a:lnSpc>
                          <a:spcPct val="140000"/>
                        </a:lnSpc>
                        <a:spcAft>
                          <a:spcPts val="0"/>
                        </a:spcAft>
                      </a:pPr>
                      <a:r>
                        <a:rPr lang="zh-CN" sz="2800" kern="100">
                          <a:effectLst/>
                          <a:latin typeface="Times New Roman"/>
                          <a:ea typeface="华文细黑"/>
                          <a:cs typeface="Times New Roman"/>
                        </a:rPr>
                        <a:t>除锈剂</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en-US" sz="2800" kern="100">
                          <a:effectLst/>
                          <a:latin typeface="Times New Roman"/>
                          <a:ea typeface="华文细黑"/>
                          <a:cs typeface="Courier New"/>
                        </a:rPr>
                        <a:t>NH</a:t>
                      </a:r>
                      <a:r>
                        <a:rPr lang="en-US" sz="2800" kern="100" baseline="-25000">
                          <a:effectLst/>
                          <a:latin typeface="Times New Roman"/>
                          <a:ea typeface="华文细黑"/>
                          <a:cs typeface="Courier New"/>
                        </a:rPr>
                        <a:t>4</a:t>
                      </a:r>
                      <a:r>
                        <a:rPr lang="en-US" sz="2800" kern="100">
                          <a:effectLst/>
                          <a:latin typeface="Times New Roman"/>
                          <a:ea typeface="华文细黑"/>
                          <a:cs typeface="Courier New"/>
                        </a:rPr>
                        <a:t>Cl</a:t>
                      </a:r>
                      <a:r>
                        <a:rPr lang="zh-CN" sz="2800" kern="100">
                          <a:effectLst/>
                          <a:latin typeface="Times New Roman"/>
                          <a:ea typeface="华文细黑"/>
                          <a:cs typeface="Times New Roman"/>
                        </a:rPr>
                        <a:t>与</a:t>
                      </a:r>
                      <a:r>
                        <a:rPr lang="en-US" sz="2800" kern="100">
                          <a:effectLst/>
                          <a:latin typeface="Times New Roman"/>
                          <a:ea typeface="华文细黑"/>
                          <a:cs typeface="Courier New"/>
                        </a:rPr>
                        <a:t>ZnCl</a:t>
                      </a:r>
                      <a:r>
                        <a:rPr lang="en-US" sz="2800" kern="100" baseline="-25000">
                          <a:effectLst/>
                          <a:latin typeface="Times New Roman"/>
                          <a:ea typeface="华文细黑"/>
                          <a:cs typeface="Courier New"/>
                        </a:rPr>
                        <a:t>2</a:t>
                      </a:r>
                      <a:r>
                        <a:rPr lang="zh-CN" sz="2800" kern="100">
                          <a:effectLst/>
                          <a:latin typeface="Times New Roman"/>
                          <a:ea typeface="华文细黑"/>
                          <a:cs typeface="Times New Roman"/>
                        </a:rPr>
                        <a:t>溶液可作焊接时的除锈剂</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985293118"/>
              </p:ext>
            </p:extLst>
          </p:nvPr>
        </p:nvGraphicFramePr>
        <p:xfrm>
          <a:off x="8937426" y="467941"/>
          <a:ext cx="1292225" cy="915988"/>
        </p:xfrm>
        <a:graphic>
          <a:graphicData uri="http://schemas.openxmlformats.org/presentationml/2006/ole">
            <mc:AlternateContent xmlns:mc="http://schemas.openxmlformats.org/markup-compatibility/2006">
              <mc:Choice xmlns:v="urn:schemas-microsoft-com:vml" Requires="v">
                <p:oleObj spid="_x0000_s173333" name="文档" r:id="rId4" imgW="1292438" imgH="915858" progId="Word.Document.12">
                  <p:embed/>
                </p:oleObj>
              </mc:Choice>
              <mc:Fallback>
                <p:oleObj name="文档" r:id="rId4" imgW="1292438" imgH="915858" progId="Word.Document.12">
                  <p:embed/>
                  <p:pic>
                    <p:nvPicPr>
                      <p:cNvPr id="0" name=""/>
                      <p:cNvPicPr/>
                      <p:nvPr/>
                    </p:nvPicPr>
                    <p:blipFill>
                      <a:blip r:embed="rId5"/>
                      <a:stretch>
                        <a:fillRect/>
                      </a:stretch>
                    </p:blipFill>
                    <p:spPr>
                      <a:xfrm>
                        <a:off x="8937426" y="467941"/>
                        <a:ext cx="1292225" cy="915988"/>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319039157"/>
              </p:ext>
            </p:extLst>
          </p:nvPr>
        </p:nvGraphicFramePr>
        <p:xfrm>
          <a:off x="9523015" y="1954510"/>
          <a:ext cx="1473200" cy="687388"/>
        </p:xfrm>
        <a:graphic>
          <a:graphicData uri="http://schemas.openxmlformats.org/presentationml/2006/ole">
            <mc:AlternateContent xmlns:mc="http://schemas.openxmlformats.org/markup-compatibility/2006">
              <mc:Choice xmlns:v="urn:schemas-microsoft-com:vml" Requires="v">
                <p:oleObj spid="_x0000_s173334" name="文档" r:id="rId7" imgW="1473473" imgH="686894" progId="Word.Document.12">
                  <p:embed/>
                </p:oleObj>
              </mc:Choice>
              <mc:Fallback>
                <p:oleObj name="文档" r:id="rId7" imgW="1473473" imgH="686894" progId="Word.Document.12">
                  <p:embed/>
                  <p:pic>
                    <p:nvPicPr>
                      <p:cNvPr id="0" name=""/>
                      <p:cNvPicPr/>
                      <p:nvPr/>
                    </p:nvPicPr>
                    <p:blipFill>
                      <a:blip r:embed="rId8"/>
                      <a:stretch>
                        <a:fillRect/>
                      </a:stretch>
                    </p:blipFill>
                    <p:spPr>
                      <a:xfrm>
                        <a:off x="9523015" y="1954510"/>
                        <a:ext cx="1473200" cy="687388"/>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14098805"/>
              </p:ext>
            </p:extLst>
          </p:nvPr>
        </p:nvGraphicFramePr>
        <p:xfrm>
          <a:off x="8121650" y="3209578"/>
          <a:ext cx="787400" cy="638175"/>
        </p:xfrm>
        <a:graphic>
          <a:graphicData uri="http://schemas.openxmlformats.org/presentationml/2006/ole">
            <mc:AlternateContent xmlns:mc="http://schemas.openxmlformats.org/markup-compatibility/2006">
              <mc:Choice xmlns:v="urn:schemas-microsoft-com:vml" Requires="v">
                <p:oleObj spid="_x0000_s173335" name="文档" r:id="rId10" imgW="787844" imgH="638937" progId="Word.Document.12">
                  <p:embed/>
                </p:oleObj>
              </mc:Choice>
              <mc:Fallback>
                <p:oleObj name="文档" r:id="rId10" imgW="787844" imgH="638937" progId="Word.Document.12">
                  <p:embed/>
                  <p:pic>
                    <p:nvPicPr>
                      <p:cNvPr id="0" name="对象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21650" y="3209578"/>
                        <a:ext cx="787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775102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206" y="295722"/>
            <a:ext cx="11409907" cy="2505301"/>
          </a:xfrm>
          <a:prstGeom prst="rect">
            <a:avLst/>
          </a:prstGeom>
        </p:spPr>
        <p:txBody>
          <a:bodyPr>
            <a:spAutoFit/>
          </a:bodyPr>
          <a:lstStyle/>
          <a:p>
            <a:pPr algn="just">
              <a:lnSpc>
                <a:spcPct val="140000"/>
              </a:lnSpc>
              <a:spcAft>
                <a:spcPts val="0"/>
              </a:spcAft>
            </a:pPr>
            <a:r>
              <a:rPr lang="zh-CN" altLang="zh-CN" sz="2800" b="1" kern="100" dirty="0">
                <a:solidFill>
                  <a:srgbClr val="E36C0A"/>
                </a:solidFill>
                <a:latin typeface="Times New Roman"/>
                <a:ea typeface="微软雅黑"/>
                <a:cs typeface="Times New Roman"/>
              </a:rPr>
              <a:t>深度思考</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怎样判断酸式盐溶液的酸碱性，试举例说明。</a:t>
            </a:r>
            <a:endParaRPr lang="zh-CN" altLang="zh-CN" sz="105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zh-CN" altLang="zh-CN" sz="2800" kern="100" dirty="0">
                <a:solidFill>
                  <a:schemeClr val="accent6">
                    <a:lumMod val="75000"/>
                  </a:schemeClr>
                </a:solidFill>
                <a:latin typeface="Times New Roman"/>
                <a:ea typeface="华文细黑"/>
                <a:cs typeface="Times New Roman"/>
              </a:rPr>
              <a:t>酸式盐的水溶液显什么性质，要看该盐的组成粒子的性质。</a:t>
            </a:r>
            <a:endParaRPr lang="zh-CN" altLang="zh-CN" sz="1050" kern="100" dirty="0">
              <a:solidFill>
                <a:schemeClr val="accent6">
                  <a:lumMod val="75000"/>
                </a:schemeClr>
              </a:solidFill>
              <a:latin typeface="宋体"/>
              <a:cs typeface="Courier New"/>
            </a:endParaRPr>
          </a:p>
          <a:p>
            <a:pPr algn="just">
              <a:lnSpc>
                <a:spcPct val="140000"/>
              </a:lnSpc>
              <a:spcAft>
                <a:spcPts val="0"/>
              </a:spcAft>
            </a:pPr>
            <a:r>
              <a:rPr lang="en-US" altLang="zh-CN" sz="2800" kern="100" dirty="0">
                <a:solidFill>
                  <a:schemeClr val="accent6">
                    <a:lumMod val="75000"/>
                  </a:schemeClr>
                </a:solidFill>
                <a:latin typeface="Times New Roman"/>
                <a:ea typeface="华文细黑"/>
                <a:cs typeface="Courier New"/>
              </a:rPr>
              <a:t>(1)</a:t>
            </a:r>
            <a:r>
              <a:rPr lang="zh-CN" altLang="zh-CN" sz="2800" kern="100" dirty="0">
                <a:solidFill>
                  <a:schemeClr val="accent6">
                    <a:lumMod val="75000"/>
                  </a:schemeClr>
                </a:solidFill>
                <a:latin typeface="Times New Roman"/>
                <a:ea typeface="华文细黑"/>
                <a:cs typeface="Times New Roman"/>
              </a:rPr>
              <a:t>强酸的酸式盐只电离，不水解，一定显酸性</a:t>
            </a:r>
            <a:r>
              <a:rPr lang="zh-CN" altLang="zh-CN" sz="28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926810437"/>
              </p:ext>
            </p:extLst>
          </p:nvPr>
        </p:nvGraphicFramePr>
        <p:xfrm>
          <a:off x="485804" y="2830860"/>
          <a:ext cx="8186737" cy="773113"/>
        </p:xfrm>
        <a:graphic>
          <a:graphicData uri="http://schemas.openxmlformats.org/presentationml/2006/ole">
            <mc:AlternateContent xmlns:mc="http://schemas.openxmlformats.org/markup-compatibility/2006">
              <mc:Choice xmlns:v="urn:schemas-microsoft-com:vml" Requires="v">
                <p:oleObj spid="_x0000_s174447" name="文档" r:id="rId4" imgW="8186142" imgH="775625" progId="Word.Document.12">
                  <p:embed/>
                </p:oleObj>
              </mc:Choice>
              <mc:Fallback>
                <p:oleObj name="文档" r:id="rId4" imgW="8186142" imgH="775625" progId="Word.Document.12">
                  <p:embed/>
                  <p:pic>
                    <p:nvPicPr>
                      <p:cNvPr id="0" name=""/>
                      <p:cNvPicPr/>
                      <p:nvPr/>
                    </p:nvPicPr>
                    <p:blipFill>
                      <a:blip r:embed="rId5"/>
                      <a:stretch>
                        <a:fillRect/>
                      </a:stretch>
                    </p:blipFill>
                    <p:spPr>
                      <a:xfrm>
                        <a:off x="485804" y="2830860"/>
                        <a:ext cx="8186737" cy="773113"/>
                      </a:xfrm>
                      <a:prstGeom prst="rect">
                        <a:avLst/>
                      </a:prstGeom>
                    </p:spPr>
                  </p:pic>
                </p:oleObj>
              </mc:Fallback>
            </mc:AlternateContent>
          </a:graphicData>
        </a:graphic>
      </p:graphicFrame>
      <p:sp>
        <p:nvSpPr>
          <p:cNvPr id="4" name="矩形 3"/>
          <p:cNvSpPr/>
          <p:nvPr/>
        </p:nvSpPr>
        <p:spPr>
          <a:xfrm>
            <a:off x="397049" y="3272433"/>
            <a:ext cx="10520390" cy="1902059"/>
          </a:xfrm>
          <a:prstGeom prst="rect">
            <a:avLst/>
          </a:prstGeom>
        </p:spPr>
        <p:txBody>
          <a:bodyPr>
            <a:spAutoFit/>
          </a:bodyPr>
          <a:lstStyle/>
          <a:p>
            <a:pPr algn="just">
              <a:lnSpc>
                <a:spcPct val="140000"/>
              </a:lnSpc>
              <a:spcAft>
                <a:spcPts val="0"/>
              </a:spcAft>
            </a:pPr>
            <a:r>
              <a:rPr lang="en-US" altLang="zh-CN" sz="2800" kern="100">
                <a:solidFill>
                  <a:schemeClr val="accent6">
                    <a:lumMod val="75000"/>
                  </a:schemeClr>
                </a:solidFill>
                <a:latin typeface="Times New Roman"/>
                <a:ea typeface="华文细黑"/>
                <a:cs typeface="Courier New"/>
              </a:rPr>
              <a:t>(2)</a:t>
            </a:r>
            <a:r>
              <a:rPr lang="zh-CN" altLang="zh-CN" sz="2800" kern="100">
                <a:solidFill>
                  <a:schemeClr val="accent6">
                    <a:lumMod val="75000"/>
                  </a:schemeClr>
                </a:solidFill>
                <a:latin typeface="Times New Roman"/>
                <a:ea typeface="华文细黑"/>
                <a:cs typeface="Times New Roman"/>
              </a:rPr>
              <a:t>弱酸的酸式盐存在两种趋势，既存在电离平衡又存在水解平衡：</a:t>
            </a:r>
            <a:endParaRPr lang="zh-CN" altLang="zh-CN" sz="2800" kern="100">
              <a:solidFill>
                <a:schemeClr val="accent6">
                  <a:lumMod val="75000"/>
                </a:schemeClr>
              </a:solidFill>
              <a:latin typeface="宋体"/>
              <a:cs typeface="Courier New"/>
            </a:endParaRPr>
          </a:p>
          <a:p>
            <a:pPr algn="just">
              <a:lnSpc>
                <a:spcPct val="140000"/>
              </a:lnSpc>
              <a:spcAft>
                <a:spcPts val="0"/>
              </a:spcAft>
            </a:pPr>
            <a:r>
              <a:rPr lang="en-US" altLang="zh-CN" sz="2800" kern="100">
                <a:solidFill>
                  <a:schemeClr val="accent6">
                    <a:lumMod val="75000"/>
                  </a:schemeClr>
                </a:solidFill>
                <a:latin typeface="Times New Roman"/>
                <a:ea typeface="华文细黑"/>
                <a:cs typeface="Courier New"/>
              </a:rPr>
              <a:t>HA</a:t>
            </a:r>
            <a:r>
              <a:rPr lang="zh-CN" altLang="zh-CN" sz="2800" kern="100" baseline="30000" smtClean="0">
                <a:solidFill>
                  <a:schemeClr val="accent6">
                    <a:lumMod val="75000"/>
                  </a:schemeClr>
                </a:solidFill>
                <a:latin typeface="Times New Roman"/>
                <a:ea typeface="华文细黑"/>
                <a:cs typeface="Times New Roman"/>
              </a:rPr>
              <a:t>－</a:t>
            </a:r>
            <a:r>
              <a:rPr lang="en-US" altLang="zh-CN" sz="2800" kern="100" smtClean="0">
                <a:solidFill>
                  <a:schemeClr val="accent6">
                    <a:lumMod val="75000"/>
                  </a:schemeClr>
                </a:solidFill>
                <a:latin typeface="ZBFH"/>
                <a:ea typeface="华文细黑"/>
                <a:cs typeface="Times New Roman"/>
              </a:rPr>
              <a:t>        </a:t>
            </a:r>
            <a:r>
              <a:rPr lang="en-US" altLang="zh-CN" sz="2800" kern="100" smtClean="0">
                <a:solidFill>
                  <a:schemeClr val="accent6">
                    <a:lumMod val="75000"/>
                  </a:schemeClr>
                </a:solidFill>
                <a:latin typeface="Times New Roman"/>
                <a:ea typeface="华文细黑"/>
                <a:cs typeface="Courier New"/>
              </a:rPr>
              <a:t>H</a:t>
            </a:r>
            <a:r>
              <a:rPr lang="zh-CN" altLang="zh-CN" sz="2800" kern="100" baseline="30000">
                <a:solidFill>
                  <a:schemeClr val="accent6">
                    <a:lumMod val="75000"/>
                  </a:schemeClr>
                </a:solidFill>
                <a:latin typeface="Times New Roman"/>
                <a:ea typeface="华文细黑"/>
                <a:cs typeface="Times New Roman"/>
              </a:rPr>
              <a:t>＋</a:t>
            </a:r>
            <a:r>
              <a:rPr lang="zh-CN" altLang="zh-CN" sz="2800" kern="100">
                <a:solidFill>
                  <a:schemeClr val="accent6">
                    <a:lumMod val="75000"/>
                  </a:schemeClr>
                </a:solidFill>
                <a:latin typeface="Times New Roman"/>
                <a:ea typeface="华文细黑"/>
                <a:cs typeface="Times New Roman"/>
              </a:rPr>
              <a:t>＋</a:t>
            </a:r>
            <a:r>
              <a:rPr lang="en-US" altLang="zh-CN" sz="2800" kern="100">
                <a:solidFill>
                  <a:schemeClr val="accent6">
                    <a:lumMod val="75000"/>
                  </a:schemeClr>
                </a:solidFill>
                <a:latin typeface="Times New Roman"/>
                <a:ea typeface="华文细黑"/>
                <a:cs typeface="Courier New"/>
              </a:rPr>
              <a:t>A</a:t>
            </a:r>
            <a:r>
              <a:rPr lang="en-US" altLang="zh-CN" sz="2800" kern="100" baseline="30000">
                <a:solidFill>
                  <a:schemeClr val="accent6">
                    <a:lumMod val="75000"/>
                  </a:schemeClr>
                </a:solidFill>
                <a:latin typeface="Times New Roman"/>
                <a:ea typeface="华文细黑"/>
                <a:cs typeface="Courier New"/>
              </a:rPr>
              <a:t>2</a:t>
            </a:r>
            <a:r>
              <a:rPr lang="zh-CN" altLang="zh-CN" sz="2800" kern="100" baseline="30000">
                <a:solidFill>
                  <a:schemeClr val="accent6">
                    <a:lumMod val="75000"/>
                  </a:schemeClr>
                </a:solidFill>
                <a:latin typeface="Times New Roman"/>
                <a:ea typeface="华文细黑"/>
                <a:cs typeface="Times New Roman"/>
              </a:rPr>
              <a:t>－</a:t>
            </a:r>
            <a:r>
              <a:rPr lang="en-US" altLang="zh-CN" sz="2800" kern="100">
                <a:solidFill>
                  <a:schemeClr val="accent6">
                    <a:lumMod val="75000"/>
                  </a:schemeClr>
                </a:solidFill>
                <a:latin typeface="Times New Roman"/>
                <a:ea typeface="华文细黑"/>
                <a:cs typeface="Courier New"/>
              </a:rPr>
              <a:t>(</a:t>
            </a:r>
            <a:r>
              <a:rPr lang="zh-CN" altLang="zh-CN" sz="2800" kern="100">
                <a:solidFill>
                  <a:schemeClr val="accent6">
                    <a:lumMod val="75000"/>
                  </a:schemeClr>
                </a:solidFill>
                <a:latin typeface="Times New Roman"/>
                <a:ea typeface="华文细黑"/>
                <a:cs typeface="Times New Roman"/>
              </a:rPr>
              <a:t>电离，显酸性</a:t>
            </a:r>
            <a:r>
              <a:rPr lang="en-US" altLang="zh-CN" sz="2800" kern="100">
                <a:solidFill>
                  <a:schemeClr val="accent6">
                    <a:lumMod val="75000"/>
                  </a:schemeClr>
                </a:solidFill>
                <a:latin typeface="Times New Roman"/>
                <a:ea typeface="华文细黑"/>
                <a:cs typeface="Courier New"/>
              </a:rPr>
              <a:t>)</a:t>
            </a:r>
            <a:endParaRPr lang="zh-CN" altLang="zh-CN" sz="2800" kern="100">
              <a:solidFill>
                <a:schemeClr val="accent6">
                  <a:lumMod val="75000"/>
                </a:schemeClr>
              </a:solidFill>
              <a:latin typeface="宋体"/>
              <a:cs typeface="Courier New"/>
            </a:endParaRPr>
          </a:p>
          <a:p>
            <a:pPr algn="just">
              <a:lnSpc>
                <a:spcPct val="140000"/>
              </a:lnSpc>
              <a:spcAft>
                <a:spcPts val="0"/>
              </a:spcAft>
            </a:pPr>
            <a:r>
              <a:rPr lang="en-US" altLang="zh-CN" sz="2800" kern="100">
                <a:solidFill>
                  <a:schemeClr val="accent6">
                    <a:lumMod val="75000"/>
                  </a:schemeClr>
                </a:solidFill>
                <a:latin typeface="Times New Roman"/>
                <a:ea typeface="华文细黑"/>
                <a:cs typeface="Courier New"/>
              </a:rPr>
              <a:t>HA</a:t>
            </a:r>
            <a:r>
              <a:rPr lang="zh-CN" altLang="zh-CN" sz="2800" kern="100" baseline="30000">
                <a:solidFill>
                  <a:schemeClr val="accent6">
                    <a:lumMod val="75000"/>
                  </a:schemeClr>
                </a:solidFill>
                <a:latin typeface="Times New Roman"/>
                <a:ea typeface="华文细黑"/>
                <a:cs typeface="Times New Roman"/>
              </a:rPr>
              <a:t>－</a:t>
            </a:r>
            <a:r>
              <a:rPr lang="zh-CN" altLang="zh-CN" sz="2800" kern="100">
                <a:solidFill>
                  <a:schemeClr val="accent6">
                    <a:lumMod val="75000"/>
                  </a:schemeClr>
                </a:solidFill>
                <a:latin typeface="Times New Roman"/>
                <a:ea typeface="华文细黑"/>
                <a:cs typeface="Times New Roman"/>
              </a:rPr>
              <a:t>＋</a:t>
            </a:r>
            <a:r>
              <a:rPr lang="en-US" altLang="zh-CN" sz="2800" kern="100" smtClean="0">
                <a:solidFill>
                  <a:schemeClr val="accent6">
                    <a:lumMod val="75000"/>
                  </a:schemeClr>
                </a:solidFill>
                <a:latin typeface="Times New Roman"/>
                <a:ea typeface="华文细黑"/>
                <a:cs typeface="Courier New"/>
              </a:rPr>
              <a:t>H</a:t>
            </a:r>
            <a:r>
              <a:rPr lang="en-US" altLang="zh-CN" sz="2800" kern="100" baseline="-25000" smtClean="0">
                <a:solidFill>
                  <a:schemeClr val="accent6">
                    <a:lumMod val="75000"/>
                  </a:schemeClr>
                </a:solidFill>
                <a:latin typeface="Times New Roman"/>
                <a:ea typeface="华文细黑"/>
                <a:cs typeface="Courier New"/>
              </a:rPr>
              <a:t>2</a:t>
            </a:r>
            <a:r>
              <a:rPr lang="en-US" altLang="zh-CN" sz="2800" kern="100" smtClean="0">
                <a:solidFill>
                  <a:schemeClr val="accent6">
                    <a:lumMod val="75000"/>
                  </a:schemeClr>
                </a:solidFill>
                <a:latin typeface="Times New Roman"/>
                <a:ea typeface="华文细黑"/>
                <a:cs typeface="Courier New"/>
              </a:rPr>
              <a:t>O</a:t>
            </a:r>
            <a:r>
              <a:rPr lang="en-US" altLang="zh-CN" sz="2800" kern="100" smtClean="0">
                <a:solidFill>
                  <a:schemeClr val="accent6">
                    <a:lumMod val="75000"/>
                  </a:schemeClr>
                </a:solidFill>
                <a:latin typeface="ZBFH"/>
                <a:ea typeface="华文细黑"/>
                <a:cs typeface="Times New Roman"/>
              </a:rPr>
              <a:t>        </a:t>
            </a:r>
            <a:r>
              <a:rPr lang="en-US" altLang="zh-CN" sz="2800" kern="100" smtClean="0">
                <a:solidFill>
                  <a:schemeClr val="accent6">
                    <a:lumMod val="75000"/>
                  </a:schemeClr>
                </a:solidFill>
                <a:latin typeface="Times New Roman"/>
                <a:ea typeface="华文细黑"/>
                <a:cs typeface="Courier New"/>
              </a:rPr>
              <a:t>H</a:t>
            </a:r>
            <a:r>
              <a:rPr lang="en-US" altLang="zh-CN" sz="2800" kern="100" baseline="-25000" smtClean="0">
                <a:solidFill>
                  <a:schemeClr val="accent6">
                    <a:lumMod val="75000"/>
                  </a:schemeClr>
                </a:solidFill>
                <a:latin typeface="Times New Roman"/>
                <a:ea typeface="华文细黑"/>
                <a:cs typeface="Courier New"/>
              </a:rPr>
              <a:t>2</a:t>
            </a:r>
            <a:r>
              <a:rPr lang="en-US" altLang="zh-CN" sz="2800" kern="100" smtClean="0">
                <a:solidFill>
                  <a:schemeClr val="accent6">
                    <a:lumMod val="75000"/>
                  </a:schemeClr>
                </a:solidFill>
                <a:latin typeface="Times New Roman"/>
                <a:ea typeface="华文细黑"/>
                <a:cs typeface="Courier New"/>
              </a:rPr>
              <a:t>A</a:t>
            </a:r>
            <a:r>
              <a:rPr lang="zh-CN" altLang="zh-CN" sz="2800" kern="100">
                <a:solidFill>
                  <a:schemeClr val="accent6">
                    <a:lumMod val="75000"/>
                  </a:schemeClr>
                </a:solidFill>
                <a:latin typeface="Times New Roman"/>
                <a:ea typeface="华文细黑"/>
                <a:cs typeface="Times New Roman"/>
              </a:rPr>
              <a:t>＋</a:t>
            </a:r>
            <a:r>
              <a:rPr lang="en-US" altLang="zh-CN" sz="2800" kern="100">
                <a:solidFill>
                  <a:schemeClr val="accent6">
                    <a:lumMod val="75000"/>
                  </a:schemeClr>
                </a:solidFill>
                <a:latin typeface="Times New Roman"/>
                <a:ea typeface="华文细黑"/>
                <a:cs typeface="Courier New"/>
              </a:rPr>
              <a:t>OH</a:t>
            </a:r>
            <a:r>
              <a:rPr lang="zh-CN" altLang="zh-CN" sz="2800" kern="100" baseline="30000">
                <a:solidFill>
                  <a:schemeClr val="accent6">
                    <a:lumMod val="75000"/>
                  </a:schemeClr>
                </a:solidFill>
                <a:latin typeface="Times New Roman"/>
                <a:ea typeface="华文细黑"/>
                <a:cs typeface="Times New Roman"/>
              </a:rPr>
              <a:t>－</a:t>
            </a:r>
            <a:r>
              <a:rPr lang="en-US" altLang="zh-CN" sz="2800" kern="100">
                <a:solidFill>
                  <a:schemeClr val="accent6">
                    <a:lumMod val="75000"/>
                  </a:schemeClr>
                </a:solidFill>
                <a:latin typeface="Times New Roman"/>
                <a:ea typeface="华文细黑"/>
                <a:cs typeface="Courier New"/>
              </a:rPr>
              <a:t>(</a:t>
            </a:r>
            <a:r>
              <a:rPr lang="zh-CN" altLang="zh-CN" sz="2800" kern="100">
                <a:solidFill>
                  <a:schemeClr val="accent6">
                    <a:lumMod val="75000"/>
                  </a:schemeClr>
                </a:solidFill>
                <a:latin typeface="Times New Roman"/>
                <a:ea typeface="华文细黑"/>
                <a:cs typeface="Times New Roman"/>
              </a:rPr>
              <a:t>水解，显碱性</a:t>
            </a:r>
            <a:r>
              <a:rPr lang="en-US" altLang="zh-CN" sz="2800" kern="100" smtClean="0">
                <a:solidFill>
                  <a:schemeClr val="accent6">
                    <a:lumMod val="75000"/>
                  </a:schemeClr>
                </a:solidFill>
                <a:latin typeface="Times New Roman"/>
                <a:ea typeface="华文细黑"/>
                <a:cs typeface="Courier New"/>
              </a:rPr>
              <a:t>)</a:t>
            </a:r>
          </a:p>
        </p:txBody>
      </p:sp>
      <p:graphicFrame>
        <p:nvGraphicFramePr>
          <p:cNvPr id="6" name="对象 5"/>
          <p:cNvGraphicFramePr>
            <a:graphicFrameLocks noChangeAspect="1"/>
          </p:cNvGraphicFramePr>
          <p:nvPr>
            <p:extLst>
              <p:ext uri="{D42A27DB-BD31-4B8C-83A1-F6EECF244321}">
                <p14:modId xmlns:p14="http://schemas.microsoft.com/office/powerpoint/2010/main" val="35990528"/>
              </p:ext>
            </p:extLst>
          </p:nvPr>
        </p:nvGraphicFramePr>
        <p:xfrm>
          <a:off x="1306963" y="3978027"/>
          <a:ext cx="787400" cy="638175"/>
        </p:xfrm>
        <a:graphic>
          <a:graphicData uri="http://schemas.openxmlformats.org/presentationml/2006/ole">
            <mc:AlternateContent xmlns:mc="http://schemas.openxmlformats.org/markup-compatibility/2006">
              <mc:Choice xmlns:v="urn:schemas-microsoft-com:vml" Requires="v">
                <p:oleObj spid="_x0000_s174448" name="文档" r:id="rId7" imgW="787844" imgH="639298" progId="Word.Document.12">
                  <p:embed/>
                </p:oleObj>
              </mc:Choice>
              <mc:Fallback>
                <p:oleObj name="文档" r:id="rId7" imgW="787844" imgH="639298" progId="Word.Document.12">
                  <p:embed/>
                  <p:pic>
                    <p:nvPicPr>
                      <p:cNvPr id="0" name="对象 8"/>
                      <p:cNvPicPr>
                        <a:picLocks noChangeAspect="1" noChangeArrowheads="1"/>
                      </p:cNvPicPr>
                      <p:nvPr/>
                    </p:nvPicPr>
                    <p:blipFill>
                      <a:blip r:embed="rId8"/>
                      <a:srcRect/>
                      <a:stretch>
                        <a:fillRect/>
                      </a:stretch>
                    </p:blipFill>
                    <p:spPr bwMode="auto">
                      <a:xfrm>
                        <a:off x="1306963" y="3978027"/>
                        <a:ext cx="787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778663138"/>
              </p:ext>
            </p:extLst>
          </p:nvPr>
        </p:nvGraphicFramePr>
        <p:xfrm>
          <a:off x="2305550" y="4563244"/>
          <a:ext cx="787400" cy="638175"/>
        </p:xfrm>
        <a:graphic>
          <a:graphicData uri="http://schemas.openxmlformats.org/presentationml/2006/ole">
            <mc:AlternateContent xmlns:mc="http://schemas.openxmlformats.org/markup-compatibility/2006">
              <mc:Choice xmlns:v="urn:schemas-microsoft-com:vml" Requires="v">
                <p:oleObj spid="_x0000_s174449" name="文档" r:id="rId10" imgW="787844" imgH="639298" progId="Word.Document.12">
                  <p:embed/>
                </p:oleObj>
              </mc:Choice>
              <mc:Fallback>
                <p:oleObj name="文档" r:id="rId10" imgW="787844" imgH="639298" progId="Word.Document.12">
                  <p:embed/>
                  <p:pic>
                    <p:nvPicPr>
                      <p:cNvPr id="0" name=""/>
                      <p:cNvPicPr>
                        <a:picLocks noChangeAspect="1" noChangeArrowheads="1"/>
                      </p:cNvPicPr>
                      <p:nvPr/>
                    </p:nvPicPr>
                    <p:blipFill>
                      <a:blip r:embed="rId11"/>
                      <a:srcRect/>
                      <a:stretch>
                        <a:fillRect/>
                      </a:stretch>
                    </p:blipFill>
                    <p:spPr bwMode="auto">
                      <a:xfrm>
                        <a:off x="2305550" y="4563244"/>
                        <a:ext cx="787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989832328"/>
              </p:ext>
            </p:extLst>
          </p:nvPr>
        </p:nvGraphicFramePr>
        <p:xfrm>
          <a:off x="491807" y="5143996"/>
          <a:ext cx="11193463" cy="1463675"/>
        </p:xfrm>
        <a:graphic>
          <a:graphicData uri="http://schemas.openxmlformats.org/presentationml/2006/ole">
            <mc:AlternateContent xmlns:mc="http://schemas.openxmlformats.org/markup-compatibility/2006">
              <mc:Choice xmlns:v="urn:schemas-microsoft-com:vml" Requires="v">
                <p:oleObj spid="_x0000_s174450" name="文档" r:id="rId13" imgW="11193799" imgH="1461458" progId="Word.Document.12">
                  <p:embed/>
                </p:oleObj>
              </mc:Choice>
              <mc:Fallback>
                <p:oleObj name="文档" r:id="rId13" imgW="11193799" imgH="1461458" progId="Word.Document.12">
                  <p:embed/>
                  <p:pic>
                    <p:nvPicPr>
                      <p:cNvPr id="0" name="对象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1807" y="5143996"/>
                        <a:ext cx="1119346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064602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par>
                                <p:cTn id="19" presetID="3" presetClass="entr" presetSubtype="1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par>
                                <p:cTn id="22" presetID="3" presetClass="entr" presetSubtype="1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par>
                                <p:cTn id="25" presetID="3" presetClass="entr" presetSubtype="1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5">
                                            <p:txEl>
                                              <p:pRg st="2" end="2"/>
                                            </p:txEl>
                                          </p:spTgt>
                                        </p:tgtEl>
                                      </p:cBhvr>
                                    </p:animEffect>
                                    <p:set>
                                      <p:cBhvr>
                                        <p:cTn id="32" dur="1" fill="hold">
                                          <p:stCondLst>
                                            <p:cond delay="499"/>
                                          </p:stCondLst>
                                        </p:cTn>
                                        <p:tgtEl>
                                          <p:spTgt spid="5">
                                            <p:txEl>
                                              <p:pRg st="2" end="2"/>
                                            </p:txEl>
                                          </p:spTgt>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5">
                                            <p:txEl>
                                              <p:pRg st="3" end="3"/>
                                            </p:txEl>
                                          </p:spTgt>
                                        </p:tgtEl>
                                      </p:cBhvr>
                                    </p:animEffect>
                                    <p:set>
                                      <p:cBhvr>
                                        <p:cTn id="35" dur="1" fill="hold">
                                          <p:stCondLst>
                                            <p:cond delay="499"/>
                                          </p:stCondLst>
                                        </p:cTn>
                                        <p:tgtEl>
                                          <p:spTgt spid="5">
                                            <p:txEl>
                                              <p:pRg st="3" end="3"/>
                                            </p:txEl>
                                          </p:spTgt>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2"/>
                                        </p:tgtEl>
                                      </p:cBhvr>
                                    </p:animEffect>
                                    <p:set>
                                      <p:cBhvr>
                                        <p:cTn id="38" dur="1" fill="hold">
                                          <p:stCondLst>
                                            <p:cond delay="499"/>
                                          </p:stCondLst>
                                        </p:cTn>
                                        <p:tgtEl>
                                          <p:spTgt spid="2"/>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4"/>
                                        </p:tgtEl>
                                      </p:cBhvr>
                                    </p:animEffect>
                                    <p:set>
                                      <p:cBhvr>
                                        <p:cTn id="41" dur="1" fill="hold">
                                          <p:stCondLst>
                                            <p:cond delay="499"/>
                                          </p:stCondLst>
                                        </p:cTn>
                                        <p:tgtEl>
                                          <p:spTgt spid="4"/>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3"/>
                                        </p:tgtEl>
                                      </p:cBhvr>
                                    </p:animEffect>
                                    <p:set>
                                      <p:cBhvr>
                                        <p:cTn id="50"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4" grpId="0"/>
      <p:bldP spid="4"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734" y="1485578"/>
            <a:ext cx="11344407" cy="2505301"/>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配制</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溶液要加入铁粉，配制</a:t>
            </a:r>
            <a:r>
              <a:rPr lang="en-US" altLang="zh-CN" sz="2800" kern="100" dirty="0">
                <a:latin typeface="Times New Roman"/>
                <a:ea typeface="华文细黑"/>
                <a:cs typeface="Courier New"/>
              </a:rPr>
              <a:t>SnCl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溶液要加入盐酸，二者原理是否相同？</a:t>
            </a:r>
            <a:endParaRPr lang="zh-CN" altLang="zh-CN" sz="280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zh-CN" altLang="zh-CN" sz="2800" kern="100" dirty="0">
                <a:solidFill>
                  <a:schemeClr val="accent6">
                    <a:lumMod val="75000"/>
                  </a:schemeClr>
                </a:solidFill>
                <a:latin typeface="Times New Roman"/>
                <a:ea typeface="华文细黑"/>
                <a:cs typeface="Times New Roman"/>
              </a:rPr>
              <a:t>不相同，加入</a:t>
            </a:r>
            <a:r>
              <a:rPr lang="en-US" altLang="zh-CN" sz="2800" kern="100" dirty="0">
                <a:solidFill>
                  <a:schemeClr val="accent6">
                    <a:lumMod val="75000"/>
                  </a:schemeClr>
                </a:solidFill>
                <a:latin typeface="Times New Roman"/>
                <a:ea typeface="华文细黑"/>
                <a:cs typeface="Courier New"/>
              </a:rPr>
              <a:t>Fe</a:t>
            </a:r>
            <a:r>
              <a:rPr lang="zh-CN" altLang="zh-CN" sz="2800" kern="100" dirty="0">
                <a:solidFill>
                  <a:schemeClr val="accent6">
                    <a:lumMod val="75000"/>
                  </a:schemeClr>
                </a:solidFill>
                <a:latin typeface="Times New Roman"/>
                <a:ea typeface="华文细黑"/>
                <a:cs typeface="Times New Roman"/>
              </a:rPr>
              <a:t>粉是为了防止</a:t>
            </a:r>
            <a:r>
              <a:rPr lang="en-US" altLang="zh-CN" sz="2800" kern="100" dirty="0">
                <a:solidFill>
                  <a:schemeClr val="accent6">
                    <a:lumMod val="75000"/>
                  </a:schemeClr>
                </a:solidFill>
                <a:latin typeface="Times New Roman"/>
                <a:ea typeface="华文细黑"/>
                <a:cs typeface="Courier New"/>
              </a:rPr>
              <a:t>Fe</a:t>
            </a:r>
            <a:r>
              <a:rPr lang="en-US" altLang="zh-CN" sz="2800" kern="100" baseline="30000" dirty="0">
                <a:solidFill>
                  <a:schemeClr val="accent6">
                    <a:lumMod val="75000"/>
                  </a:schemeClr>
                </a:solidFill>
                <a:latin typeface="Times New Roman"/>
                <a:ea typeface="华文细黑"/>
                <a:cs typeface="Courier New"/>
              </a:rPr>
              <a:t>2</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被氧化，加入盐酸是为了防止</a:t>
            </a:r>
            <a:r>
              <a:rPr lang="en-US" altLang="zh-CN" sz="2800" kern="100" dirty="0">
                <a:solidFill>
                  <a:schemeClr val="accent6">
                    <a:lumMod val="75000"/>
                  </a:schemeClr>
                </a:solidFill>
                <a:latin typeface="Times New Roman"/>
                <a:ea typeface="华文细黑"/>
                <a:cs typeface="Courier New"/>
              </a:rPr>
              <a:t>Sn</a:t>
            </a:r>
            <a:r>
              <a:rPr lang="en-US" altLang="zh-CN" sz="2800" kern="100" baseline="30000" dirty="0">
                <a:solidFill>
                  <a:schemeClr val="accent6">
                    <a:lumMod val="75000"/>
                  </a:schemeClr>
                </a:solidFill>
                <a:latin typeface="Times New Roman"/>
                <a:ea typeface="华文细黑"/>
                <a:cs typeface="Courier New"/>
              </a:rPr>
              <a:t>2</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水解</a:t>
            </a:r>
            <a:r>
              <a:rPr lang="zh-CN" altLang="zh-CN" sz="2800" kern="100" dirty="0" smtClean="0">
                <a:solidFill>
                  <a:schemeClr val="accent6">
                    <a:lumMod val="75000"/>
                  </a:schemeClr>
                </a:solidFill>
                <a:latin typeface="Times New Roman"/>
                <a:ea typeface="华文细黑"/>
                <a:cs typeface="Times New Roman"/>
              </a:rPr>
              <a:t>。</a:t>
            </a:r>
            <a:endParaRPr lang="en-US" altLang="zh-CN" sz="2800" kern="100" dirty="0">
              <a:solidFill>
                <a:schemeClr val="accent6">
                  <a:lumMod val="75000"/>
                </a:schemeClr>
              </a:solidFill>
              <a:latin typeface="Times New Roman"/>
              <a:ea typeface="华文细黑"/>
              <a:cs typeface="Times New Roman"/>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5945279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xEl>
                                              <p:pRg st="1" end="1"/>
                                            </p:txEl>
                                          </p:spTgt>
                                        </p:tgtEl>
                                      </p:cBhvr>
                                    </p:animEffect>
                                    <p:set>
                                      <p:cBhvr>
                                        <p:cTn id="12" dur="1" fill="hold">
                                          <p:stCondLst>
                                            <p:cond delay="499"/>
                                          </p:stCondLst>
                                        </p:cTn>
                                        <p:tgtEl>
                                          <p:spTgt spid="8">
                                            <p:txEl>
                                              <p:pRg st="1" end="1"/>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5041" y="632164"/>
            <a:ext cx="11502034" cy="3139297"/>
          </a:xfrm>
          <a:prstGeom prst="rect">
            <a:avLst/>
          </a:prstGeom>
        </p:spPr>
        <p:txBody>
          <a:bodyPr wrap="square" lIns="121898" tIns="60948" rIns="121898" bIns="60948">
            <a:spAutoFit/>
          </a:bodyPr>
          <a:lstStyle/>
          <a:p>
            <a:pPr lvl="0" algn="just">
              <a:lnSpc>
                <a:spcPct val="140000"/>
              </a:lnSpc>
            </a:pPr>
            <a:r>
              <a:rPr lang="en-US" altLang="zh-CN" sz="2800" kern="100">
                <a:solidFill>
                  <a:prstClr val="black"/>
                </a:solidFill>
                <a:latin typeface="Times New Roman"/>
                <a:ea typeface="华文细黑"/>
                <a:cs typeface="Courier New"/>
              </a:rPr>
              <a:t>3.</a:t>
            </a:r>
            <a:r>
              <a:rPr lang="zh-CN" altLang="zh-CN" sz="2800" kern="100">
                <a:solidFill>
                  <a:prstClr val="black"/>
                </a:solidFill>
                <a:latin typeface="Times New Roman"/>
                <a:ea typeface="华文细黑"/>
                <a:cs typeface="Times New Roman"/>
              </a:rPr>
              <a:t>一种常用的泡沫灭火器构造如图。内筒</a:t>
            </a:r>
            <a:r>
              <a:rPr lang="en-US" altLang="zh-CN" sz="2800" kern="100">
                <a:solidFill>
                  <a:prstClr val="black"/>
                </a:solidFill>
                <a:latin typeface="Times New Roman"/>
                <a:ea typeface="华文细黑"/>
                <a:cs typeface="Courier New"/>
              </a:rPr>
              <a:t>a</a:t>
            </a:r>
            <a:r>
              <a:rPr lang="zh-CN" altLang="zh-CN" sz="2800" kern="100">
                <a:solidFill>
                  <a:prstClr val="black"/>
                </a:solidFill>
                <a:latin typeface="Times New Roman"/>
                <a:ea typeface="华文细黑"/>
                <a:cs typeface="Times New Roman"/>
              </a:rPr>
              <a:t>是玻璃瓶，外筒</a:t>
            </a:r>
            <a:r>
              <a:rPr lang="en-US" altLang="zh-CN" sz="2800" kern="100">
                <a:solidFill>
                  <a:prstClr val="black"/>
                </a:solidFill>
                <a:latin typeface="Times New Roman"/>
                <a:ea typeface="华文细黑"/>
                <a:cs typeface="Courier New"/>
              </a:rPr>
              <a:t>b</a:t>
            </a:r>
            <a:r>
              <a:rPr lang="zh-CN" altLang="zh-CN" sz="2800" kern="100">
                <a:solidFill>
                  <a:prstClr val="black"/>
                </a:solidFill>
                <a:latin typeface="Times New Roman"/>
                <a:ea typeface="华文细黑"/>
                <a:cs typeface="Times New Roman"/>
              </a:rPr>
              <a:t>是钢瓶，平时泡沫灭火器内筒外筒盛有液态试剂，当遇火警时，将灭火器取下倒置，内外筒液体试剂立即混合产生大量</a:t>
            </a:r>
            <a:r>
              <a:rPr lang="en-US" altLang="zh-CN" sz="2800" kern="100">
                <a:solidFill>
                  <a:prstClr val="black"/>
                </a:solidFill>
                <a:latin typeface="Times New Roman"/>
                <a:ea typeface="华文细黑"/>
                <a:cs typeface="Courier New"/>
              </a:rPr>
              <a:t>CO</a:t>
            </a:r>
            <a:r>
              <a:rPr lang="en-US" altLang="zh-CN" sz="2800" kern="100" baseline="-25000">
                <a:solidFill>
                  <a:prstClr val="black"/>
                </a:solidFill>
                <a:latin typeface="Times New Roman"/>
                <a:ea typeface="华文细黑"/>
                <a:cs typeface="Courier New"/>
              </a:rPr>
              <a:t>2</a:t>
            </a:r>
            <a:r>
              <a:rPr lang="zh-CN" altLang="zh-CN" sz="2800" kern="100">
                <a:solidFill>
                  <a:prstClr val="black"/>
                </a:solidFill>
                <a:latin typeface="Times New Roman"/>
                <a:ea typeface="华文细黑"/>
                <a:cs typeface="Times New Roman"/>
              </a:rPr>
              <a:t>泡沫灭火。从液态试剂在灭火器中长久放置和快速灭火两个角度分析，则</a:t>
            </a:r>
            <a:r>
              <a:rPr lang="en-US" altLang="zh-CN" sz="2800" kern="100">
                <a:solidFill>
                  <a:prstClr val="black"/>
                </a:solidFill>
                <a:latin typeface="Times New Roman"/>
                <a:ea typeface="华文细黑"/>
                <a:cs typeface="Courier New"/>
              </a:rPr>
              <a:t>a</a:t>
            </a:r>
            <a:r>
              <a:rPr lang="zh-CN" altLang="zh-CN" sz="2800" kern="100">
                <a:solidFill>
                  <a:prstClr val="black"/>
                </a:solidFill>
                <a:latin typeface="Times New Roman"/>
                <a:ea typeface="华文细黑"/>
                <a:cs typeface="Times New Roman"/>
              </a:rPr>
              <a:t>中盛</a:t>
            </a:r>
            <a:r>
              <a:rPr lang="en-US" altLang="zh-CN" sz="2800" kern="100" smtClean="0">
                <a:solidFill>
                  <a:prstClr val="black"/>
                </a:solidFill>
                <a:latin typeface="Times New Roman"/>
                <a:ea typeface="华文细黑"/>
                <a:cs typeface="Courier New"/>
              </a:rPr>
              <a:t>____________</a:t>
            </a:r>
            <a:r>
              <a:rPr lang="zh-CN" altLang="zh-CN" sz="2800" kern="100">
                <a:solidFill>
                  <a:prstClr val="black"/>
                </a:solidFill>
                <a:latin typeface="Times New Roman"/>
                <a:ea typeface="华文细黑"/>
                <a:cs typeface="Times New Roman"/>
              </a:rPr>
              <a:t>，</a:t>
            </a:r>
            <a:r>
              <a:rPr lang="en-US" altLang="zh-CN" sz="2800" kern="100">
                <a:solidFill>
                  <a:prstClr val="black"/>
                </a:solidFill>
                <a:latin typeface="Times New Roman"/>
                <a:ea typeface="华文细黑"/>
                <a:cs typeface="Courier New"/>
              </a:rPr>
              <a:t>b</a:t>
            </a:r>
            <a:r>
              <a:rPr lang="zh-CN" altLang="zh-CN" sz="2800" kern="100">
                <a:solidFill>
                  <a:prstClr val="black"/>
                </a:solidFill>
                <a:latin typeface="Times New Roman"/>
                <a:ea typeface="华文细黑"/>
                <a:cs typeface="Times New Roman"/>
              </a:rPr>
              <a:t>中</a:t>
            </a:r>
            <a:r>
              <a:rPr lang="zh-CN" altLang="zh-CN" sz="2800" kern="100" smtClean="0">
                <a:solidFill>
                  <a:prstClr val="black"/>
                </a:solidFill>
                <a:latin typeface="Times New Roman"/>
                <a:ea typeface="华文细黑"/>
                <a:cs typeface="Times New Roman"/>
              </a:rPr>
              <a:t>盛</a:t>
            </a:r>
            <a:r>
              <a:rPr lang="en-US" altLang="zh-CN" sz="2800" kern="100" smtClean="0">
                <a:solidFill>
                  <a:prstClr val="black"/>
                </a:solidFill>
                <a:latin typeface="Times New Roman"/>
                <a:ea typeface="华文细黑"/>
                <a:cs typeface="Courier New"/>
              </a:rPr>
              <a:t>_______________</a:t>
            </a:r>
            <a:r>
              <a:rPr lang="zh-CN" altLang="zh-CN" sz="2800" kern="100" smtClean="0">
                <a:solidFill>
                  <a:prstClr val="black"/>
                </a:solidFill>
                <a:latin typeface="Times New Roman"/>
                <a:ea typeface="华文细黑"/>
                <a:cs typeface="Times New Roman"/>
              </a:rPr>
              <a:t>。</a:t>
            </a:r>
            <a:endParaRPr lang="zh-CN" altLang="zh-CN" sz="2800" kern="100">
              <a:solidFill>
                <a:prstClr val="black"/>
              </a:solidFill>
              <a:latin typeface="宋体"/>
              <a:cs typeface="Courier New"/>
            </a:endParaRPr>
          </a:p>
        </p:txBody>
      </p:sp>
      <p:pic>
        <p:nvPicPr>
          <p:cNvPr id="96285" name="Picture 29" descr="HX4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0615" y="3935007"/>
            <a:ext cx="3567263" cy="2015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164622" y="2484165"/>
            <a:ext cx="2323072" cy="523220"/>
          </a:xfrm>
          <a:prstGeom prst="rect">
            <a:avLst/>
          </a:prstGeom>
        </p:spPr>
        <p:txBody>
          <a:bodyPr wrap="none">
            <a:spAutoFit/>
          </a:bodyPr>
          <a:lstStyle/>
          <a:p>
            <a:r>
              <a:rPr lang="en-US" altLang="zh-CN" sz="2800" kern="100">
                <a:solidFill>
                  <a:srgbClr val="E36C0A"/>
                </a:solidFill>
                <a:latin typeface="Times New Roman"/>
                <a:ea typeface="华文细黑"/>
              </a:rPr>
              <a:t>Al</a:t>
            </a:r>
            <a:r>
              <a:rPr lang="en-US" altLang="zh-CN" sz="2800" kern="100" baseline="-25000">
                <a:solidFill>
                  <a:srgbClr val="E36C0A"/>
                </a:solidFill>
                <a:latin typeface="Times New Roman"/>
                <a:ea typeface="华文细黑"/>
              </a:rPr>
              <a:t>2</a:t>
            </a:r>
            <a:r>
              <a:rPr lang="en-US" altLang="zh-CN" sz="2800" kern="100">
                <a:solidFill>
                  <a:srgbClr val="E36C0A"/>
                </a:solidFill>
                <a:latin typeface="Times New Roman"/>
                <a:ea typeface="华文细黑"/>
              </a:rPr>
              <a:t>(SO</a:t>
            </a:r>
            <a:r>
              <a:rPr lang="en-US" altLang="zh-CN" sz="2800" kern="100" baseline="-25000">
                <a:solidFill>
                  <a:srgbClr val="E36C0A"/>
                </a:solidFill>
                <a:latin typeface="Times New Roman"/>
                <a:ea typeface="华文细黑"/>
              </a:rPr>
              <a:t>4</a:t>
            </a:r>
            <a:r>
              <a:rPr lang="en-US" altLang="zh-CN" sz="2800" kern="100">
                <a:solidFill>
                  <a:srgbClr val="E36C0A"/>
                </a:solidFill>
                <a:latin typeface="Times New Roman"/>
                <a:ea typeface="华文细黑"/>
              </a:rPr>
              <a:t>)</a:t>
            </a:r>
            <a:r>
              <a:rPr lang="en-US" altLang="zh-CN" sz="2800" kern="100" baseline="-25000">
                <a:solidFill>
                  <a:srgbClr val="E36C0A"/>
                </a:solidFill>
                <a:latin typeface="Times New Roman"/>
                <a:ea typeface="华文细黑"/>
              </a:rPr>
              <a:t>3</a:t>
            </a:r>
            <a:r>
              <a:rPr lang="zh-CN" altLang="zh-CN" sz="2800" kern="100">
                <a:solidFill>
                  <a:srgbClr val="E36C0A"/>
                </a:solidFill>
                <a:latin typeface="Times New Roman"/>
                <a:ea typeface="华文细黑"/>
                <a:cs typeface="Times New Roman"/>
              </a:rPr>
              <a:t>溶液</a:t>
            </a:r>
            <a:endParaRPr lang="zh-CN" altLang="en-US" sz="2800"/>
          </a:p>
        </p:txBody>
      </p:sp>
      <p:sp>
        <p:nvSpPr>
          <p:cNvPr id="8" name="矩形 7"/>
          <p:cNvSpPr/>
          <p:nvPr/>
        </p:nvSpPr>
        <p:spPr>
          <a:xfrm>
            <a:off x="334566" y="3084612"/>
            <a:ext cx="2917786" cy="523220"/>
          </a:xfrm>
          <a:prstGeom prst="rect">
            <a:avLst/>
          </a:prstGeom>
        </p:spPr>
        <p:txBody>
          <a:bodyPr wrap="none">
            <a:spAutoFit/>
          </a:bodyPr>
          <a:lstStyle/>
          <a:p>
            <a:r>
              <a:rPr lang="zh-CN" altLang="zh-CN" sz="2800" kern="100">
                <a:solidFill>
                  <a:srgbClr val="E36C0A"/>
                </a:solidFill>
                <a:latin typeface="Times New Roman"/>
                <a:ea typeface="华文细黑"/>
                <a:cs typeface="Times New Roman"/>
              </a:rPr>
              <a:t>饱和</a:t>
            </a:r>
            <a:r>
              <a:rPr lang="en-US" altLang="zh-CN" sz="2800" kern="100">
                <a:solidFill>
                  <a:srgbClr val="E36C0A"/>
                </a:solidFill>
                <a:latin typeface="Times New Roman"/>
                <a:ea typeface="华文细黑"/>
              </a:rPr>
              <a:t>NaHCO</a:t>
            </a:r>
            <a:r>
              <a:rPr lang="en-US" altLang="zh-CN" sz="2800" kern="100" baseline="-25000">
                <a:solidFill>
                  <a:srgbClr val="E36C0A"/>
                </a:solidFill>
                <a:latin typeface="Times New Roman"/>
                <a:ea typeface="华文细黑"/>
              </a:rPr>
              <a:t>3</a:t>
            </a:r>
            <a:r>
              <a:rPr lang="zh-CN" altLang="zh-CN" sz="2800" kern="100">
                <a:solidFill>
                  <a:srgbClr val="E36C0A"/>
                </a:solidFill>
                <a:latin typeface="Times New Roman"/>
                <a:ea typeface="华文细黑"/>
                <a:cs typeface="Times New Roman"/>
              </a:rPr>
              <a:t>溶液</a:t>
            </a:r>
            <a:endParaRPr lang="zh-CN" altLang="en-US" sz="2800"/>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2003810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6" grpId="0"/>
      <p:bldP spid="6" grpId="1"/>
      <p:bldP spid="8" grpId="0"/>
      <p:bldP spid="8"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69057" y="1401371"/>
            <a:ext cx="11344407" cy="3108543"/>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怎样除去</a:t>
            </a:r>
            <a:r>
              <a:rPr lang="en-US" altLang="zh-CN" sz="2800" kern="100" dirty="0">
                <a:latin typeface="Times New Roman"/>
                <a:ea typeface="华文细黑"/>
                <a:cs typeface="Courier New"/>
              </a:rPr>
              <a:t>MgCl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溶液中的</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？其原理是什么</a:t>
            </a:r>
            <a:r>
              <a:rPr lang="zh-CN" altLang="zh-CN" sz="2800" kern="100" dirty="0" smtClean="0">
                <a:latin typeface="Times New Roman"/>
                <a:ea typeface="华文细黑"/>
                <a:cs typeface="Times New Roman"/>
              </a:rPr>
              <a:t>？</a:t>
            </a:r>
            <a:endParaRPr lang="en-US" altLang="zh-CN" sz="280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MgCl</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溶液中混有少量的</a:t>
            </a:r>
            <a:r>
              <a:rPr lang="en-US" altLang="zh-CN" sz="2800" kern="100" dirty="0">
                <a:solidFill>
                  <a:schemeClr val="accent6">
                    <a:lumMod val="75000"/>
                  </a:schemeClr>
                </a:solidFill>
                <a:latin typeface="Times New Roman"/>
                <a:ea typeface="华文细黑"/>
                <a:cs typeface="Courier New"/>
              </a:rPr>
              <a:t>Fe</a:t>
            </a:r>
            <a:r>
              <a:rPr lang="en-US" altLang="zh-CN" sz="2800" kern="100" baseline="30000" dirty="0">
                <a:solidFill>
                  <a:schemeClr val="accent6">
                    <a:lumMod val="75000"/>
                  </a:schemeClr>
                </a:solidFill>
                <a:latin typeface="Times New Roman"/>
                <a:ea typeface="华文细黑"/>
                <a:cs typeface="Courier New"/>
              </a:rPr>
              <a:t>3</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杂质时，可加入</a:t>
            </a:r>
            <a:r>
              <a:rPr lang="en-US" altLang="zh-CN" sz="2800" kern="100" dirty="0">
                <a:solidFill>
                  <a:schemeClr val="accent6">
                    <a:lumMod val="75000"/>
                  </a:schemeClr>
                </a:solidFill>
                <a:latin typeface="Times New Roman"/>
                <a:ea typeface="华文细黑"/>
                <a:cs typeface="Courier New"/>
              </a:rPr>
              <a:t>Mg</a:t>
            </a:r>
            <a:r>
              <a:rPr lang="zh-CN" altLang="zh-CN" sz="2800" kern="100" dirty="0">
                <a:solidFill>
                  <a:schemeClr val="accent6">
                    <a:lumMod val="75000"/>
                  </a:schemeClr>
                </a:solidFill>
                <a:latin typeface="Times New Roman"/>
                <a:ea typeface="华文细黑"/>
                <a:cs typeface="Times New Roman"/>
              </a:rPr>
              <a:t>、</a:t>
            </a:r>
            <a:r>
              <a:rPr lang="en-US" altLang="zh-CN" sz="2800" kern="100" dirty="0" err="1">
                <a:solidFill>
                  <a:schemeClr val="accent6">
                    <a:lumMod val="75000"/>
                  </a:schemeClr>
                </a:solidFill>
                <a:latin typeface="Times New Roman"/>
                <a:ea typeface="华文细黑"/>
                <a:cs typeface="Courier New"/>
              </a:rPr>
              <a:t>MgO</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Mg(OH)</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或</a:t>
            </a:r>
            <a:r>
              <a:rPr lang="en-US" altLang="zh-CN" sz="2800" kern="100" dirty="0">
                <a:solidFill>
                  <a:schemeClr val="accent6">
                    <a:lumMod val="75000"/>
                  </a:schemeClr>
                </a:solidFill>
                <a:latin typeface="Times New Roman"/>
                <a:ea typeface="华文细黑"/>
                <a:cs typeface="Courier New"/>
              </a:rPr>
              <a:t>MgCO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而除去</a:t>
            </a:r>
            <a:r>
              <a:rPr lang="en-US" altLang="zh-CN" sz="2800" kern="100" dirty="0">
                <a:solidFill>
                  <a:schemeClr val="accent6">
                    <a:lumMod val="75000"/>
                  </a:schemeClr>
                </a:solidFill>
                <a:latin typeface="Times New Roman"/>
                <a:ea typeface="华文细黑"/>
                <a:cs typeface="Courier New"/>
              </a:rPr>
              <a:t>Fe</a:t>
            </a:r>
            <a:r>
              <a:rPr lang="en-US" altLang="zh-CN" sz="2800" kern="100" baseline="30000" dirty="0">
                <a:solidFill>
                  <a:schemeClr val="accent6">
                    <a:lumMod val="75000"/>
                  </a:schemeClr>
                </a:solidFill>
                <a:latin typeface="Times New Roman"/>
                <a:ea typeface="华文细黑"/>
                <a:cs typeface="Courier New"/>
              </a:rPr>
              <a:t>3</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。其原理是</a:t>
            </a:r>
            <a:r>
              <a:rPr lang="en-US" altLang="zh-CN" sz="2800" kern="100" dirty="0">
                <a:solidFill>
                  <a:schemeClr val="accent6">
                    <a:lumMod val="75000"/>
                  </a:schemeClr>
                </a:solidFill>
                <a:latin typeface="Times New Roman"/>
                <a:ea typeface="华文细黑"/>
                <a:cs typeface="Courier New"/>
              </a:rPr>
              <a:t>Fe</a:t>
            </a:r>
            <a:r>
              <a:rPr lang="en-US" altLang="zh-CN" sz="2800" kern="100" baseline="30000" dirty="0">
                <a:solidFill>
                  <a:schemeClr val="accent6">
                    <a:lumMod val="75000"/>
                  </a:schemeClr>
                </a:solidFill>
                <a:latin typeface="Times New Roman"/>
                <a:ea typeface="华文细黑"/>
                <a:cs typeface="Courier New"/>
              </a:rPr>
              <a:t>3</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的水解程度比</a:t>
            </a:r>
            <a:r>
              <a:rPr lang="en-US" altLang="zh-CN" sz="2800" kern="100" dirty="0">
                <a:solidFill>
                  <a:schemeClr val="accent6">
                    <a:lumMod val="75000"/>
                  </a:schemeClr>
                </a:solidFill>
                <a:latin typeface="Times New Roman"/>
                <a:ea typeface="华文细黑"/>
                <a:cs typeface="Courier New"/>
              </a:rPr>
              <a:t>Mg</a:t>
            </a:r>
            <a:r>
              <a:rPr lang="en-US" altLang="zh-CN" sz="2800" kern="100" baseline="30000" dirty="0">
                <a:solidFill>
                  <a:schemeClr val="accent6">
                    <a:lumMod val="75000"/>
                  </a:schemeClr>
                </a:solidFill>
                <a:latin typeface="Times New Roman"/>
                <a:ea typeface="华文细黑"/>
                <a:cs typeface="Courier New"/>
              </a:rPr>
              <a:t>2</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的水解程度大，加入这些物质，导致</a:t>
            </a:r>
            <a:r>
              <a:rPr lang="en-US" altLang="zh-CN" sz="2800" kern="100" dirty="0">
                <a:solidFill>
                  <a:schemeClr val="accent6">
                    <a:lumMod val="75000"/>
                  </a:schemeClr>
                </a:solidFill>
                <a:latin typeface="Times New Roman"/>
                <a:ea typeface="华文细黑"/>
                <a:cs typeface="Courier New"/>
              </a:rPr>
              <a:t>Fe</a:t>
            </a:r>
            <a:r>
              <a:rPr lang="en-US" altLang="zh-CN" sz="2800" kern="100" baseline="30000" dirty="0">
                <a:solidFill>
                  <a:schemeClr val="accent6">
                    <a:lumMod val="75000"/>
                  </a:schemeClr>
                </a:solidFill>
                <a:latin typeface="Times New Roman"/>
                <a:ea typeface="华文细黑"/>
                <a:cs typeface="Courier New"/>
              </a:rPr>
              <a:t>3</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3H</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O</a:t>
            </a:r>
            <a:r>
              <a:rPr lang="en-US" altLang="zh-CN" sz="2800" kern="100" dirty="0" smtClean="0">
                <a:solidFill>
                  <a:schemeClr val="accent6">
                    <a:lumMod val="75000"/>
                  </a:schemeClr>
                </a:solidFill>
                <a:latin typeface="ZBFH"/>
                <a:ea typeface="华文细黑"/>
                <a:cs typeface="Times New Roman"/>
              </a:rPr>
              <a:t>      </a:t>
            </a:r>
            <a:r>
              <a:rPr lang="en-US" altLang="zh-CN" sz="2800" kern="100" dirty="0" smtClean="0">
                <a:solidFill>
                  <a:schemeClr val="accent6">
                    <a:lumMod val="75000"/>
                  </a:schemeClr>
                </a:solidFill>
                <a:latin typeface="Times New Roman"/>
                <a:ea typeface="华文细黑"/>
                <a:cs typeface="Courier New"/>
              </a:rPr>
              <a:t>Fe(OH)</a:t>
            </a:r>
            <a:r>
              <a:rPr lang="en-US" altLang="zh-CN" sz="2800" kern="100" baseline="-25000" dirty="0" smtClean="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3H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平衡右移，生成</a:t>
            </a:r>
            <a:r>
              <a:rPr lang="en-US" altLang="zh-CN" sz="2800" kern="100" dirty="0">
                <a:solidFill>
                  <a:schemeClr val="accent6">
                    <a:lumMod val="75000"/>
                  </a:schemeClr>
                </a:solidFill>
                <a:latin typeface="Times New Roman"/>
                <a:ea typeface="华文细黑"/>
                <a:cs typeface="Courier New"/>
              </a:rPr>
              <a:t>Fe(OH)</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沉淀除去</a:t>
            </a:r>
            <a:r>
              <a:rPr lang="zh-CN" altLang="zh-CN" sz="28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804131662"/>
              </p:ext>
            </p:extLst>
          </p:nvPr>
        </p:nvGraphicFramePr>
        <p:xfrm>
          <a:off x="7084674" y="3360445"/>
          <a:ext cx="758825" cy="668338"/>
        </p:xfrm>
        <a:graphic>
          <a:graphicData uri="http://schemas.openxmlformats.org/presentationml/2006/ole">
            <mc:AlternateContent xmlns:mc="http://schemas.openxmlformats.org/markup-compatibility/2006">
              <mc:Choice xmlns:v="urn:schemas-microsoft-com:vml" Requires="v">
                <p:oleObj spid="_x0000_s176220" name="文档" r:id="rId4" imgW="759411" imgH="669226" progId="Word.Document.12">
                  <p:embed/>
                </p:oleObj>
              </mc:Choice>
              <mc:Fallback>
                <p:oleObj name="文档" r:id="rId4" imgW="759411" imgH="669226" progId="Word.Document.12">
                  <p:embed/>
                  <p:pic>
                    <p:nvPicPr>
                      <p:cNvPr id="0" name=""/>
                      <p:cNvPicPr/>
                      <p:nvPr/>
                    </p:nvPicPr>
                    <p:blipFill>
                      <a:blip r:embed="rId5"/>
                      <a:stretch>
                        <a:fillRect/>
                      </a:stretch>
                    </p:blipFill>
                    <p:spPr>
                      <a:xfrm>
                        <a:off x="7084674" y="3360445"/>
                        <a:ext cx="758825" cy="668338"/>
                      </a:xfrm>
                      <a:prstGeom prst="rect">
                        <a:avLst/>
                      </a:prstGeom>
                    </p:spPr>
                  </p:pic>
                </p:oleObj>
              </mc:Fallback>
            </mc:AlternateContent>
          </a:graphicData>
        </a:graphic>
      </p:graphicFrame>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07978735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8">
                                            <p:txEl>
                                              <p:pRg st="1" end="1"/>
                                            </p:txEl>
                                          </p:spTgt>
                                        </p:tgtEl>
                                      </p:cBhvr>
                                    </p:animEffect>
                                    <p:set>
                                      <p:cBhvr>
                                        <p:cTn id="15" dur="1" fill="hold">
                                          <p:stCondLst>
                                            <p:cond delay="499"/>
                                          </p:stCondLst>
                                        </p:cTn>
                                        <p:tgtEl>
                                          <p:spTgt spid="8">
                                            <p:txEl>
                                              <p:pRg st="1" end="1"/>
                                            </p:txEl>
                                          </p:spTgt>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2200" y="342056"/>
            <a:ext cx="11733225" cy="6155507"/>
          </a:xfrm>
          <a:prstGeom prst="rect">
            <a:avLst/>
          </a:prstGeom>
        </p:spPr>
        <p:txBody>
          <a:bodyPr wrap="square" lIns="121898" tIns="60948" rIns="121898" bIns="60948">
            <a:spAutoFit/>
          </a:bodyPr>
          <a:lstStyle/>
          <a:p>
            <a:pPr algn="just">
              <a:lnSpc>
                <a:spcPct val="140000"/>
              </a:lnSpc>
              <a:spcAft>
                <a:spcPts val="0"/>
              </a:spcAft>
            </a:pPr>
            <a:r>
              <a:rPr lang="zh-CN" altLang="zh-CN" sz="2800" b="1" kern="100">
                <a:solidFill>
                  <a:srgbClr val="E36C0A"/>
                </a:solidFill>
                <a:latin typeface="Times New Roman"/>
                <a:ea typeface="微软雅黑"/>
                <a:cs typeface="Times New Roman"/>
              </a:rPr>
              <a:t>反思归纳</a:t>
            </a:r>
            <a:endParaRPr lang="zh-CN" altLang="zh-CN" sz="1050" kern="100">
              <a:latin typeface="宋体"/>
              <a:cs typeface="Courier New"/>
            </a:endParaRPr>
          </a:p>
          <a:p>
            <a:pPr algn="ctr">
              <a:lnSpc>
                <a:spcPct val="140000"/>
              </a:lnSpc>
              <a:spcAft>
                <a:spcPts val="0"/>
              </a:spcAft>
            </a:pPr>
            <a:r>
              <a:rPr lang="zh-CN" altLang="zh-CN" sz="2800" kern="100">
                <a:solidFill>
                  <a:srgbClr val="0000FF"/>
                </a:solidFill>
                <a:latin typeface="Times New Roman"/>
                <a:cs typeface="Times New Roman"/>
              </a:rPr>
              <a:t>水解除杂警示</a:t>
            </a:r>
            <a:endParaRPr lang="zh-CN" altLang="zh-CN" sz="1050" kern="100">
              <a:latin typeface="宋体"/>
              <a:cs typeface="Courier New"/>
            </a:endParaRPr>
          </a:p>
          <a:p>
            <a:pPr algn="dist">
              <a:lnSpc>
                <a:spcPct val="140000"/>
              </a:lnSpc>
            </a:pPr>
            <a:r>
              <a:rPr lang="zh-CN" altLang="zh-CN" sz="2800" kern="100">
                <a:latin typeface="Times New Roman"/>
                <a:ea typeface="华文细黑"/>
                <a:cs typeface="Times New Roman"/>
              </a:rPr>
              <a:t>利用水解除杂无论在化学工业还是化学实验中都具有非常重要的意义，其原理是根据盐的水解程度的不同，通过调节溶液</a:t>
            </a:r>
            <a:r>
              <a:rPr lang="en-US" altLang="zh-CN" sz="2800" kern="100">
                <a:latin typeface="Times New Roman"/>
                <a:ea typeface="华文细黑"/>
              </a:rPr>
              <a:t>pH</a:t>
            </a:r>
            <a:r>
              <a:rPr lang="zh-CN" altLang="zh-CN" sz="2800" kern="100">
                <a:latin typeface="Times New Roman"/>
                <a:ea typeface="华文细黑"/>
                <a:cs typeface="Times New Roman"/>
              </a:rPr>
              <a:t>使部分离子转化为沉淀而除去。如</a:t>
            </a:r>
            <a:r>
              <a:rPr lang="en-US" altLang="zh-CN" sz="2800" kern="100">
                <a:latin typeface="Times New Roman"/>
                <a:ea typeface="华文细黑"/>
              </a:rPr>
              <a:t>MgCl</a:t>
            </a:r>
            <a:r>
              <a:rPr lang="en-US" altLang="zh-CN" sz="2800" kern="100" baseline="-25000">
                <a:latin typeface="Times New Roman"/>
                <a:ea typeface="华文细黑"/>
              </a:rPr>
              <a:t>2</a:t>
            </a:r>
            <a:r>
              <a:rPr lang="zh-CN" altLang="zh-CN" sz="2800" kern="100">
                <a:latin typeface="Times New Roman"/>
                <a:ea typeface="华文细黑"/>
                <a:cs typeface="Times New Roman"/>
              </a:rPr>
              <a:t>溶液中混有少量</a:t>
            </a:r>
            <a:r>
              <a:rPr lang="en-US" altLang="zh-CN" sz="2800" kern="100">
                <a:latin typeface="Times New Roman"/>
                <a:ea typeface="华文细黑"/>
              </a:rPr>
              <a:t>FeCl</a:t>
            </a:r>
            <a:r>
              <a:rPr lang="en-US" altLang="zh-CN" sz="2800" kern="100" baseline="-25000">
                <a:latin typeface="Times New Roman"/>
                <a:ea typeface="华文细黑"/>
              </a:rPr>
              <a:t>3</a:t>
            </a:r>
            <a:r>
              <a:rPr lang="zh-CN" altLang="zh-CN" sz="2800" kern="100">
                <a:latin typeface="Times New Roman"/>
                <a:ea typeface="华文细黑"/>
                <a:cs typeface="Times New Roman"/>
              </a:rPr>
              <a:t>杂质，因</a:t>
            </a:r>
            <a:r>
              <a:rPr lang="en-US" altLang="zh-CN" sz="2800" kern="100">
                <a:latin typeface="Times New Roman"/>
                <a:ea typeface="华文细黑"/>
              </a:rPr>
              <a:t>Fe</a:t>
            </a:r>
            <a:r>
              <a:rPr lang="en-US" altLang="zh-CN" sz="2800" kern="100" baseline="30000">
                <a:latin typeface="Times New Roman"/>
                <a:ea typeface="华文细黑"/>
              </a:rPr>
              <a:t>3</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水解程度比</a:t>
            </a:r>
            <a:r>
              <a:rPr lang="en-US" altLang="zh-CN" sz="2800" kern="100">
                <a:latin typeface="Times New Roman"/>
                <a:ea typeface="华文细黑"/>
              </a:rPr>
              <a:t>Mg</a:t>
            </a:r>
            <a:r>
              <a:rPr lang="en-US" altLang="zh-CN" sz="2800" kern="100" baseline="30000">
                <a:latin typeface="Times New Roman"/>
                <a:ea typeface="华文细黑"/>
              </a:rPr>
              <a:t>2</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水解程度大，可加入镁粉、</a:t>
            </a:r>
            <a:r>
              <a:rPr lang="en-US" altLang="zh-CN" sz="2800" kern="100">
                <a:latin typeface="Times New Roman"/>
                <a:ea typeface="华文细黑"/>
              </a:rPr>
              <a:t>MgO</a:t>
            </a:r>
            <a:r>
              <a:rPr lang="zh-CN" altLang="zh-CN" sz="2800" kern="100">
                <a:latin typeface="Times New Roman"/>
                <a:ea typeface="华文细黑"/>
                <a:cs typeface="Times New Roman"/>
              </a:rPr>
              <a:t>、</a:t>
            </a:r>
            <a:r>
              <a:rPr lang="en-US" altLang="zh-CN" sz="2800" kern="100">
                <a:latin typeface="Times New Roman"/>
                <a:ea typeface="华文细黑"/>
              </a:rPr>
              <a:t>Mg(OH)</a:t>
            </a:r>
            <a:r>
              <a:rPr lang="en-US" altLang="zh-CN" sz="2800" kern="100" baseline="-25000">
                <a:latin typeface="Times New Roman"/>
                <a:ea typeface="华文细黑"/>
              </a:rPr>
              <a:t>2</a:t>
            </a:r>
            <a:r>
              <a:rPr lang="zh-CN" altLang="zh-CN" sz="2800" kern="100">
                <a:latin typeface="Times New Roman"/>
                <a:ea typeface="华文细黑"/>
                <a:cs typeface="Times New Roman"/>
              </a:rPr>
              <a:t>或</a:t>
            </a:r>
            <a:r>
              <a:rPr lang="en-US" altLang="zh-CN" sz="2800" kern="100">
                <a:latin typeface="Times New Roman"/>
                <a:ea typeface="华文细黑"/>
              </a:rPr>
              <a:t>MgCO</a:t>
            </a:r>
            <a:r>
              <a:rPr lang="en-US" altLang="zh-CN" sz="2800" kern="100" baseline="-25000">
                <a:latin typeface="Times New Roman"/>
                <a:ea typeface="华文细黑"/>
              </a:rPr>
              <a:t>3</a:t>
            </a:r>
            <a:r>
              <a:rPr lang="zh-CN" altLang="zh-CN" sz="2800" kern="100">
                <a:latin typeface="Times New Roman"/>
                <a:ea typeface="华文细黑"/>
                <a:cs typeface="Times New Roman"/>
              </a:rPr>
              <a:t>等，调节溶液的</a:t>
            </a:r>
            <a:r>
              <a:rPr lang="en-US" altLang="zh-CN" sz="2800" kern="100">
                <a:latin typeface="Times New Roman"/>
                <a:ea typeface="华文细黑"/>
              </a:rPr>
              <a:t>pH</a:t>
            </a:r>
            <a:r>
              <a:rPr lang="zh-CN" altLang="zh-CN" sz="2800" kern="100">
                <a:latin typeface="Times New Roman"/>
                <a:ea typeface="华文细黑"/>
                <a:cs typeface="Times New Roman"/>
              </a:rPr>
              <a:t>，使</a:t>
            </a:r>
            <a:r>
              <a:rPr lang="en-US" altLang="zh-CN" sz="2800" kern="100">
                <a:latin typeface="Times New Roman"/>
                <a:ea typeface="华文细黑"/>
              </a:rPr>
              <a:t>Fe</a:t>
            </a:r>
            <a:r>
              <a:rPr lang="en-US" altLang="zh-CN" sz="2800" kern="100" baseline="30000">
                <a:latin typeface="Times New Roman"/>
                <a:ea typeface="华文细黑"/>
              </a:rPr>
              <a:t>3</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的水解平衡正向移动，生成</a:t>
            </a:r>
            <a:r>
              <a:rPr lang="en-US" altLang="zh-CN" sz="2800" kern="100">
                <a:latin typeface="Times New Roman"/>
                <a:ea typeface="华文细黑"/>
              </a:rPr>
              <a:t>Fe(OH)</a:t>
            </a:r>
            <a:r>
              <a:rPr lang="en-US" altLang="zh-CN" sz="2800" kern="100" baseline="-25000">
                <a:latin typeface="Times New Roman"/>
                <a:ea typeface="华文细黑"/>
              </a:rPr>
              <a:t>3</a:t>
            </a:r>
            <a:r>
              <a:rPr lang="zh-CN" altLang="zh-CN" sz="2800" kern="100">
                <a:latin typeface="Times New Roman"/>
                <a:ea typeface="华文细黑"/>
                <a:cs typeface="Times New Roman"/>
              </a:rPr>
              <a:t>沉淀而除去；注意不能加</a:t>
            </a:r>
            <a:r>
              <a:rPr lang="en-US" altLang="zh-CN" sz="2800" kern="100">
                <a:latin typeface="Times New Roman"/>
                <a:ea typeface="华文细黑"/>
              </a:rPr>
              <a:t>NaOH</a:t>
            </a:r>
            <a:r>
              <a:rPr lang="zh-CN" altLang="zh-CN" sz="2800" kern="100">
                <a:latin typeface="Times New Roman"/>
                <a:ea typeface="华文细黑"/>
                <a:cs typeface="Times New Roman"/>
              </a:rPr>
              <a:t>、</a:t>
            </a:r>
            <a:r>
              <a:rPr lang="en-US" altLang="zh-CN" sz="2800" kern="100">
                <a:latin typeface="Times New Roman"/>
                <a:ea typeface="华文细黑"/>
              </a:rPr>
              <a:t>NH</a:t>
            </a:r>
            <a:r>
              <a:rPr lang="en-US" altLang="zh-CN" sz="2800" kern="100" baseline="-25000">
                <a:latin typeface="Times New Roman"/>
                <a:ea typeface="华文细黑"/>
              </a:rPr>
              <a:t>3</a:t>
            </a:r>
            <a:r>
              <a:rPr lang="en-US" altLang="zh-CN" sz="2800" kern="100">
                <a:latin typeface="Times New Roman"/>
                <a:ea typeface="华文细黑"/>
              </a:rPr>
              <a:t>·H</a:t>
            </a:r>
            <a:r>
              <a:rPr lang="en-US" altLang="zh-CN" sz="2800" kern="100" baseline="-25000">
                <a:latin typeface="Times New Roman"/>
                <a:ea typeface="华文细黑"/>
              </a:rPr>
              <a:t>2</a:t>
            </a:r>
            <a:r>
              <a:rPr lang="en-US" altLang="zh-CN" sz="2800" kern="100">
                <a:latin typeface="Times New Roman"/>
                <a:ea typeface="华文细黑"/>
              </a:rPr>
              <a:t>O</a:t>
            </a:r>
            <a:r>
              <a:rPr lang="zh-CN" altLang="zh-CN" sz="2800" kern="100">
                <a:latin typeface="Times New Roman"/>
                <a:ea typeface="华文细黑"/>
                <a:cs typeface="Times New Roman"/>
              </a:rPr>
              <a:t>等可溶性碱，因加这些物质使溶液</a:t>
            </a:r>
            <a:r>
              <a:rPr lang="en-US" altLang="zh-CN" sz="2800" kern="100">
                <a:latin typeface="Times New Roman"/>
                <a:ea typeface="华文细黑"/>
              </a:rPr>
              <a:t>pH</a:t>
            </a:r>
            <a:r>
              <a:rPr lang="zh-CN" altLang="zh-CN" sz="2800" kern="100">
                <a:latin typeface="Times New Roman"/>
                <a:ea typeface="华文细黑"/>
                <a:cs typeface="Times New Roman"/>
              </a:rPr>
              <a:t>升高太迅速，且</a:t>
            </a:r>
            <a:r>
              <a:rPr lang="zh-CN" altLang="zh-CN" sz="2800" kern="100" smtClean="0">
                <a:latin typeface="Times New Roman"/>
                <a:ea typeface="华文细黑"/>
                <a:cs typeface="Times New Roman"/>
              </a:rPr>
              <a:t>碱</a:t>
            </a:r>
            <a:endParaRPr lang="en-US" altLang="zh-CN" sz="2800" kern="100" smtClean="0">
              <a:latin typeface="Times New Roman"/>
              <a:ea typeface="华文细黑"/>
              <a:cs typeface="Times New Roman"/>
            </a:endParaRPr>
          </a:p>
          <a:p>
            <a:pPr>
              <a:lnSpc>
                <a:spcPct val="140000"/>
              </a:lnSpc>
            </a:pPr>
            <a:r>
              <a:rPr lang="zh-CN" altLang="zh-CN" sz="2800" kern="100" smtClean="0">
                <a:latin typeface="Times New Roman"/>
                <a:ea typeface="华文细黑"/>
                <a:cs typeface="Times New Roman"/>
              </a:rPr>
              <a:t>过量</a:t>
            </a:r>
            <a:r>
              <a:rPr lang="zh-CN" altLang="zh-CN" sz="2800" kern="100">
                <a:latin typeface="Times New Roman"/>
                <a:ea typeface="华文细黑"/>
                <a:cs typeface="Times New Roman"/>
              </a:rPr>
              <a:t>不易觉察，</a:t>
            </a:r>
            <a:r>
              <a:rPr lang="en-US" altLang="zh-CN" sz="2800" kern="100">
                <a:latin typeface="Times New Roman"/>
                <a:ea typeface="华文细黑"/>
              </a:rPr>
              <a:t>Mg</a:t>
            </a:r>
            <a:r>
              <a:rPr lang="en-US" altLang="zh-CN" sz="2800" kern="100" baseline="30000">
                <a:latin typeface="Times New Roman"/>
                <a:ea typeface="华文细黑"/>
              </a:rPr>
              <a:t>2</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也可能转化为</a:t>
            </a:r>
            <a:r>
              <a:rPr lang="en-US" altLang="zh-CN" sz="2800" kern="100">
                <a:latin typeface="Times New Roman"/>
                <a:ea typeface="华文细黑"/>
              </a:rPr>
              <a:t>Mg(OH)</a:t>
            </a:r>
            <a:r>
              <a:rPr lang="en-US" altLang="zh-CN" sz="2800" kern="100" baseline="-25000">
                <a:latin typeface="Times New Roman"/>
                <a:ea typeface="华文细黑"/>
              </a:rPr>
              <a:t>2</a:t>
            </a:r>
            <a:r>
              <a:rPr lang="zh-CN" altLang="zh-CN" sz="2800" kern="100">
                <a:latin typeface="Times New Roman"/>
                <a:ea typeface="华文细黑"/>
                <a:cs typeface="Times New Roman"/>
              </a:rPr>
              <a:t>沉淀，还会</a:t>
            </a:r>
            <a:r>
              <a:rPr lang="zh-CN" altLang="zh-CN" sz="2800" kern="100" smtClean="0">
                <a:latin typeface="Times New Roman"/>
                <a:ea typeface="华文细黑"/>
                <a:cs typeface="Times New Roman"/>
              </a:rPr>
              <a:t>引入</a:t>
            </a:r>
            <a:endParaRPr lang="en-US" altLang="zh-CN" sz="1050" kern="100">
              <a:latin typeface="宋体"/>
              <a:cs typeface="Courier New"/>
            </a:endParaRPr>
          </a:p>
          <a:p>
            <a:pPr>
              <a:lnSpc>
                <a:spcPct val="140000"/>
              </a:lnSpc>
            </a:pPr>
            <a:r>
              <a:rPr lang="zh-CN" altLang="zh-CN" sz="2800" kern="0">
                <a:latin typeface="Times New Roman"/>
                <a:ea typeface="华文细黑"/>
                <a:cs typeface="Times New Roman"/>
              </a:rPr>
              <a:t>杂质。</a:t>
            </a:r>
            <a:endParaRPr lang="en-US" altLang="zh-CN" sz="2800" kern="100" smtClean="0">
              <a:latin typeface="Times New Roman"/>
              <a:ea typeface="华文细黑"/>
              <a:cs typeface="Times New Roman"/>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10925894"/>
              </p:ext>
            </p:extLst>
          </p:nvPr>
        </p:nvGraphicFramePr>
        <p:xfrm>
          <a:off x="9695606" y="5236918"/>
          <a:ext cx="1971675" cy="752475"/>
        </p:xfrm>
        <a:graphic>
          <a:graphicData uri="http://schemas.openxmlformats.org/presentationml/2006/ole">
            <mc:AlternateContent xmlns:mc="http://schemas.openxmlformats.org/markup-compatibility/2006">
              <mc:Choice xmlns:v="urn:schemas-microsoft-com:vml" Requires="v">
                <p:oleObj spid="_x0000_s177244" name="文档" r:id="rId4" imgW="1978067" imgH="753600" progId="Word.Document.12">
                  <p:embed/>
                </p:oleObj>
              </mc:Choice>
              <mc:Fallback>
                <p:oleObj name="文档" r:id="rId4" imgW="1978067" imgH="753600" progId="Word.Document.12">
                  <p:embed/>
                  <p:pic>
                    <p:nvPicPr>
                      <p:cNvPr id="0" name=""/>
                      <p:cNvPicPr/>
                      <p:nvPr/>
                    </p:nvPicPr>
                    <p:blipFill>
                      <a:blip r:embed="rId5"/>
                      <a:stretch>
                        <a:fillRect/>
                      </a:stretch>
                    </p:blipFill>
                    <p:spPr>
                      <a:xfrm>
                        <a:off x="9695606" y="5236918"/>
                        <a:ext cx="1971675" cy="752475"/>
                      </a:xfrm>
                      <a:prstGeom prst="rect">
                        <a:avLst/>
                      </a:prstGeom>
                    </p:spPr>
                  </p:pic>
                </p:oleObj>
              </mc:Fallback>
            </mc:AlternateContent>
          </a:graphicData>
        </a:graphic>
      </p:graphicFrame>
    </p:spTree>
    <p:extLst>
      <p:ext uri="{BB962C8B-B14F-4D97-AF65-F5344CB8AC3E}">
        <p14:creationId xmlns:p14="http://schemas.microsoft.com/office/powerpoint/2010/main" val="36286503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73370" y="981522"/>
            <a:ext cx="11475787" cy="4918269"/>
          </a:xfrm>
          <a:prstGeom prst="rect">
            <a:avLst/>
          </a:prstGeom>
        </p:spPr>
        <p:txBody>
          <a:bodyPr>
            <a:spAutoFit/>
          </a:bodyPr>
          <a:lstStyle/>
          <a:p>
            <a:pPr algn="just">
              <a:lnSpc>
                <a:spcPct val="140000"/>
              </a:lnSpc>
              <a:spcAft>
                <a:spcPts val="0"/>
              </a:spcAft>
            </a:pPr>
            <a:r>
              <a:rPr lang="zh-CN" altLang="zh-CN" sz="2800" b="1" kern="100">
                <a:solidFill>
                  <a:srgbClr val="0000FF"/>
                </a:solidFill>
                <a:latin typeface="Times New Roman"/>
                <a:cs typeface="Times New Roman"/>
              </a:rPr>
              <a:t>题组一　盐溶液蒸干所得产物的判断</a:t>
            </a:r>
            <a:endParaRPr lang="zh-CN" altLang="zh-CN" sz="1050" kern="10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碳酸钾溶液蒸干得到的固体物质是</a:t>
            </a:r>
            <a:r>
              <a:rPr lang="en-US" altLang="zh-CN" sz="2800" kern="100" dirty="0" smtClean="0">
                <a:latin typeface="Times New Roman"/>
                <a:ea typeface="华文细黑"/>
                <a:cs typeface="Courier New"/>
              </a:rPr>
              <a:t>___________________________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_______________________________________________________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a:t>
            </a:r>
            <a:r>
              <a:rPr lang="en-US" altLang="zh-CN" sz="2800" kern="100" dirty="0" err="1">
                <a:latin typeface="Times New Roman"/>
                <a:ea typeface="华文细黑"/>
                <a:cs typeface="Courier New"/>
              </a:rPr>
              <a:t>KAl</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溶液蒸干得到的固体物质是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(3)FeCl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溶液蒸干灼烧得到的固体物质是</a:t>
            </a:r>
            <a:r>
              <a:rPr lang="en-US" altLang="zh-CN" sz="2800" kern="100" dirty="0" smtClean="0">
                <a:latin typeface="Times New Roman"/>
                <a:ea typeface="华文细黑"/>
                <a:cs typeface="Courier New"/>
              </a:rPr>
              <a:t>__________________________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原因是</a:t>
            </a:r>
            <a:r>
              <a:rPr lang="en-US" altLang="zh-CN" sz="2800" kern="100" dirty="0" smtClean="0">
                <a:latin typeface="Times New Roman"/>
                <a:ea typeface="华文细黑"/>
                <a:cs typeface="Courier New"/>
              </a:rPr>
              <a:t>_______________________________________________________</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碳酸氢钠溶液蒸干灼烧得到的固体物质是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亚硫酸钠溶液蒸干灼烧得到的固体物质是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，原因是</a:t>
            </a:r>
            <a:r>
              <a:rPr lang="en-US" altLang="zh-CN" sz="2800" kern="100" dirty="0" smtClean="0">
                <a:latin typeface="Times New Roman"/>
                <a:ea typeface="华文细黑"/>
                <a:cs typeface="Courier New"/>
              </a:rPr>
              <a:t>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9" name="组合 8"/>
          <p:cNvGrpSpPr/>
          <p:nvPr/>
        </p:nvGrpSpPr>
        <p:grpSpPr>
          <a:xfrm>
            <a:off x="1" y="-2"/>
            <a:ext cx="1836949" cy="634848"/>
            <a:chOff x="0" y="-2"/>
            <a:chExt cx="1377891" cy="634701"/>
          </a:xfrm>
          <a:solidFill>
            <a:srgbClr val="FFC000"/>
          </a:solidFill>
        </p:grpSpPr>
        <p:sp>
          <p:nvSpPr>
            <p:cNvPr id="10" name="矩形 9"/>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1" name="直角三角形 10"/>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2" name="矩形 11"/>
          <p:cNvSpPr/>
          <p:nvPr/>
        </p:nvSpPr>
        <p:spPr>
          <a:xfrm>
            <a:off x="1774726" y="36707"/>
            <a:ext cx="1826141" cy="584775"/>
          </a:xfrm>
          <a:prstGeom prst="rect">
            <a:avLst/>
          </a:prstGeom>
        </p:spPr>
        <p:txBody>
          <a:bodyPr wrap="none">
            <a:spAutoFit/>
          </a:bodyPr>
          <a:lstStyle/>
          <a:p>
            <a:pPr algn="ctr"/>
            <a:r>
              <a:rPr lang="zh-CN" altLang="en-US" sz="3200" b="1" dirty="0">
                <a:solidFill>
                  <a:schemeClr val="bg1"/>
                </a:solidFill>
                <a:latin typeface="微软雅黑" pitchFamily="34" charset="-122"/>
                <a:ea typeface="微软雅黑" pitchFamily="34" charset="-122"/>
              </a:rPr>
              <a:t>解题探究</a:t>
            </a:r>
          </a:p>
        </p:txBody>
      </p:sp>
      <p:sp>
        <p:nvSpPr>
          <p:cNvPr id="13"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4" name="Rectangle 21">
            <a:hlinkClick r:id="rId2" action="ppaction://hlinksldjump"/>
          </p:cNvPr>
          <p:cNvSpPr>
            <a:spLocks noChangeArrowheads="1"/>
          </p:cNvSpPr>
          <p:nvPr/>
        </p:nvSpPr>
        <p:spPr bwMode="auto">
          <a:xfrm>
            <a:off x="98808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103830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8610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13149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5005175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15516" y="314400"/>
            <a:ext cx="11524006" cy="4918269"/>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本题涉及的知识范围较广，除了盐的水解外，还应考虑到盐的热稳定性、还原性等</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rgbClr val="E36C0A"/>
                </a:solidFill>
                <a:latin typeface="Times New Roman"/>
                <a:ea typeface="华文细黑"/>
                <a:cs typeface="Courier New"/>
              </a:rPr>
              <a:t>(1)K</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CO</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　尽管加热过程促进水解，但生成的</a:t>
            </a:r>
            <a:r>
              <a:rPr lang="en-US" altLang="zh-CN" sz="2800" kern="100" dirty="0">
                <a:solidFill>
                  <a:srgbClr val="E36C0A"/>
                </a:solidFill>
                <a:latin typeface="Times New Roman"/>
                <a:ea typeface="华文细黑"/>
                <a:cs typeface="Courier New"/>
              </a:rPr>
              <a:t>KHCO</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和</a:t>
            </a:r>
            <a:r>
              <a:rPr lang="en-US" altLang="zh-CN" sz="2800" kern="100" dirty="0">
                <a:solidFill>
                  <a:srgbClr val="E36C0A"/>
                </a:solidFill>
                <a:latin typeface="Times New Roman"/>
                <a:ea typeface="华文细黑"/>
                <a:cs typeface="Courier New"/>
              </a:rPr>
              <a:t>KOH</a:t>
            </a:r>
            <a:r>
              <a:rPr lang="zh-CN" altLang="zh-CN" sz="2800" kern="100" dirty="0">
                <a:solidFill>
                  <a:srgbClr val="E36C0A"/>
                </a:solidFill>
                <a:latin typeface="Times New Roman"/>
                <a:ea typeface="华文细黑"/>
                <a:cs typeface="Times New Roman"/>
              </a:rPr>
              <a:t>反应后又生成</a:t>
            </a:r>
            <a:r>
              <a:rPr lang="en-US" altLang="zh-CN" sz="2800" kern="100" dirty="0">
                <a:solidFill>
                  <a:srgbClr val="E36C0A"/>
                </a:solidFill>
                <a:latin typeface="Times New Roman"/>
                <a:ea typeface="华文细黑"/>
                <a:cs typeface="Courier New"/>
              </a:rPr>
              <a:t>K</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CO</a:t>
            </a:r>
            <a:r>
              <a:rPr lang="en-US" altLang="zh-CN" sz="2800" kern="100" baseline="-25000" dirty="0">
                <a:solidFill>
                  <a:srgbClr val="E36C0A"/>
                </a:solidFill>
                <a:latin typeface="Times New Roman"/>
                <a:ea typeface="华文细黑"/>
                <a:cs typeface="Courier New"/>
              </a:rPr>
              <a:t>3</a:t>
            </a:r>
            <a:endParaRPr lang="zh-CN" altLang="zh-CN" sz="1050" kern="100" dirty="0">
              <a:latin typeface="宋体"/>
              <a:cs typeface="Courier New"/>
            </a:endParaRPr>
          </a:p>
          <a:p>
            <a:pPr algn="just">
              <a:lnSpc>
                <a:spcPct val="140000"/>
              </a:lnSpc>
              <a:spcAft>
                <a:spcPts val="0"/>
              </a:spcAft>
            </a:pPr>
            <a:r>
              <a:rPr lang="en-US" altLang="zh-CN" sz="2800" kern="100" dirty="0">
                <a:solidFill>
                  <a:srgbClr val="E36C0A"/>
                </a:solidFill>
                <a:latin typeface="Times New Roman"/>
                <a:ea typeface="华文细黑"/>
                <a:cs typeface="Courier New"/>
              </a:rPr>
              <a:t>(2)</a:t>
            </a:r>
            <a:r>
              <a:rPr lang="en-US" altLang="zh-CN" sz="2800" kern="100" dirty="0" err="1">
                <a:solidFill>
                  <a:srgbClr val="E36C0A"/>
                </a:solidFill>
                <a:latin typeface="Times New Roman"/>
                <a:ea typeface="华文细黑"/>
                <a:cs typeface="Courier New"/>
              </a:rPr>
              <a:t>KAl</a:t>
            </a:r>
            <a:r>
              <a:rPr lang="en-US" altLang="zh-CN" sz="2800" kern="100" dirty="0">
                <a:solidFill>
                  <a:srgbClr val="E36C0A"/>
                </a:solidFill>
                <a:latin typeface="Times New Roman"/>
                <a:ea typeface="华文细黑"/>
                <a:cs typeface="Courier New"/>
              </a:rPr>
              <a:t>(SO</a:t>
            </a:r>
            <a:r>
              <a:rPr lang="en-US" altLang="zh-CN" sz="2800" kern="100" baseline="-25000" dirty="0">
                <a:solidFill>
                  <a:srgbClr val="E36C0A"/>
                </a:solidFill>
                <a:latin typeface="Times New Roman"/>
                <a:ea typeface="华文细黑"/>
                <a:cs typeface="Courier New"/>
              </a:rPr>
              <a:t>4</a:t>
            </a:r>
            <a:r>
              <a:rPr lang="en-US" altLang="zh-CN" sz="2800" kern="100" dirty="0">
                <a:solidFill>
                  <a:srgbClr val="E36C0A"/>
                </a:solidFill>
                <a:latin typeface="Times New Roman"/>
                <a:ea typeface="华文细黑"/>
                <a:cs typeface="Courier New"/>
              </a:rPr>
              <a:t>)</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·12H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r>
              <a:rPr lang="zh-CN" altLang="zh-CN" sz="2800" kern="100" dirty="0">
                <a:solidFill>
                  <a:srgbClr val="E36C0A"/>
                </a:solidFill>
                <a:latin typeface="Times New Roman"/>
                <a:ea typeface="华文细黑"/>
                <a:cs typeface="Times New Roman"/>
              </a:rPr>
              <a:t>　尽管</a:t>
            </a:r>
            <a:r>
              <a:rPr lang="en-US" altLang="zh-CN" sz="2800" kern="100" dirty="0">
                <a:solidFill>
                  <a:srgbClr val="E36C0A"/>
                </a:solidFill>
                <a:latin typeface="Times New Roman"/>
                <a:ea typeface="华文细黑"/>
                <a:cs typeface="Courier New"/>
              </a:rPr>
              <a:t>Al</a:t>
            </a:r>
            <a:r>
              <a:rPr lang="en-US" altLang="zh-CN" sz="2800" kern="100" baseline="30000" dirty="0">
                <a:solidFill>
                  <a:srgbClr val="E36C0A"/>
                </a:solidFill>
                <a:latin typeface="Times New Roman"/>
                <a:ea typeface="华文细黑"/>
                <a:cs typeface="Courier New"/>
              </a:rPr>
              <a:t>3</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水解，但由于</a:t>
            </a:r>
            <a:r>
              <a:rPr lang="en-US" altLang="zh-CN" sz="2800" kern="100" dirty="0">
                <a:solidFill>
                  <a:srgbClr val="E36C0A"/>
                </a:solidFill>
                <a:latin typeface="Times New Roman"/>
                <a:ea typeface="华文细黑"/>
                <a:cs typeface="Courier New"/>
              </a:rPr>
              <a:t>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SO</a:t>
            </a:r>
            <a:r>
              <a:rPr lang="en-US" altLang="zh-CN" sz="2800" kern="100" baseline="-25000" dirty="0">
                <a:solidFill>
                  <a:srgbClr val="E36C0A"/>
                </a:solidFill>
                <a:latin typeface="Times New Roman"/>
                <a:ea typeface="华文细黑"/>
                <a:cs typeface="Courier New"/>
              </a:rPr>
              <a:t>4</a:t>
            </a:r>
            <a:r>
              <a:rPr lang="zh-CN" altLang="zh-CN" sz="2800" kern="100" dirty="0">
                <a:solidFill>
                  <a:srgbClr val="E36C0A"/>
                </a:solidFill>
                <a:latin typeface="Times New Roman"/>
                <a:ea typeface="华文细黑"/>
                <a:cs typeface="Times New Roman"/>
              </a:rPr>
              <a:t>为难挥发性酸，最后仍然为结晶水合物</a:t>
            </a:r>
            <a:r>
              <a:rPr lang="en-US" altLang="zh-CN" sz="2800" kern="100" dirty="0">
                <a:solidFill>
                  <a:srgbClr val="E36C0A"/>
                </a:solidFill>
                <a:latin typeface="Times New Roman"/>
                <a:ea typeface="华文细黑"/>
                <a:cs typeface="Courier New"/>
              </a:rPr>
              <a:t>(</a:t>
            </a:r>
            <a:r>
              <a:rPr lang="zh-CN" altLang="zh-CN" sz="2800" kern="100" dirty="0">
                <a:solidFill>
                  <a:srgbClr val="E36C0A"/>
                </a:solidFill>
                <a:latin typeface="Times New Roman"/>
                <a:ea typeface="华文细黑"/>
                <a:cs typeface="Times New Roman"/>
              </a:rPr>
              <a:t>注意温度过高，会脱去结晶水</a:t>
            </a:r>
            <a:r>
              <a:rPr lang="en-US" altLang="zh-CN" sz="2800" kern="100" dirty="0">
                <a:solidFill>
                  <a:srgbClr val="E36C0A"/>
                </a:solidFill>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solidFill>
                  <a:srgbClr val="E36C0A"/>
                </a:solidFill>
                <a:latin typeface="Times New Roman"/>
                <a:ea typeface="华文细黑"/>
                <a:cs typeface="Courier New"/>
              </a:rPr>
              <a:t>(3)Fe</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Fe</a:t>
            </a:r>
            <a:r>
              <a:rPr lang="en-US" altLang="zh-CN" sz="2800" kern="100" baseline="30000" dirty="0">
                <a:solidFill>
                  <a:srgbClr val="E36C0A"/>
                </a:solidFill>
                <a:latin typeface="Times New Roman"/>
                <a:ea typeface="华文细黑"/>
                <a:cs typeface="Courier New"/>
              </a:rPr>
              <a:t>2</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水解生成</a:t>
            </a:r>
            <a:r>
              <a:rPr lang="en-US" altLang="zh-CN" sz="2800" kern="100" dirty="0">
                <a:solidFill>
                  <a:srgbClr val="E36C0A"/>
                </a:solidFill>
                <a:latin typeface="Times New Roman"/>
                <a:ea typeface="华文细黑"/>
                <a:cs typeface="Courier New"/>
              </a:rPr>
              <a:t>Fe(OH)</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和</a:t>
            </a:r>
            <a:r>
              <a:rPr lang="en-US" altLang="zh-CN" sz="2800" kern="100" dirty="0" err="1">
                <a:solidFill>
                  <a:srgbClr val="E36C0A"/>
                </a:solidFill>
                <a:latin typeface="Times New Roman"/>
                <a:ea typeface="华文细黑"/>
                <a:cs typeface="Courier New"/>
              </a:rPr>
              <a:t>HCl</a:t>
            </a:r>
            <a:r>
              <a:rPr lang="zh-CN" altLang="zh-CN" sz="2800" kern="100" dirty="0">
                <a:solidFill>
                  <a:srgbClr val="E36C0A"/>
                </a:solidFill>
                <a:latin typeface="Times New Roman"/>
                <a:ea typeface="华文细黑"/>
                <a:cs typeface="Times New Roman"/>
              </a:rPr>
              <a:t>，在加热蒸干过程中</a:t>
            </a:r>
            <a:r>
              <a:rPr lang="en-US" altLang="zh-CN" sz="2800" kern="100" dirty="0" err="1">
                <a:solidFill>
                  <a:srgbClr val="E36C0A"/>
                </a:solidFill>
                <a:latin typeface="Times New Roman"/>
                <a:ea typeface="华文细黑"/>
                <a:cs typeface="Courier New"/>
              </a:rPr>
              <a:t>HCl</a:t>
            </a:r>
            <a:r>
              <a:rPr lang="zh-CN" altLang="zh-CN" sz="2800" kern="100" dirty="0">
                <a:solidFill>
                  <a:srgbClr val="E36C0A"/>
                </a:solidFill>
                <a:latin typeface="Times New Roman"/>
                <a:ea typeface="华文细黑"/>
                <a:cs typeface="Times New Roman"/>
              </a:rPr>
              <a:t>挥发，</a:t>
            </a:r>
            <a:r>
              <a:rPr lang="en-US" altLang="zh-CN" sz="2800" kern="100" dirty="0">
                <a:solidFill>
                  <a:srgbClr val="E36C0A"/>
                </a:solidFill>
                <a:latin typeface="Times New Roman"/>
                <a:ea typeface="华文细黑"/>
                <a:cs typeface="Courier New"/>
              </a:rPr>
              <a:t>Fe(OH)</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逐渐被氧化生成</a:t>
            </a:r>
            <a:r>
              <a:rPr lang="en-US" altLang="zh-CN" sz="2800" kern="100" dirty="0">
                <a:solidFill>
                  <a:srgbClr val="E36C0A"/>
                </a:solidFill>
                <a:latin typeface="Times New Roman"/>
                <a:ea typeface="华文细黑"/>
                <a:cs typeface="Courier New"/>
              </a:rPr>
              <a:t>Fe(OH)</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Fe(OH)</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灼烧分解生成</a:t>
            </a:r>
            <a:r>
              <a:rPr lang="en-US" altLang="zh-CN" sz="2800" kern="100" dirty="0" smtClean="0">
                <a:solidFill>
                  <a:srgbClr val="E36C0A"/>
                </a:solidFill>
                <a:latin typeface="Times New Roman"/>
                <a:ea typeface="华文细黑"/>
                <a:cs typeface="Courier New"/>
              </a:rPr>
              <a:t>Fe</a:t>
            </a:r>
            <a:r>
              <a:rPr lang="en-US" altLang="zh-CN" sz="2800" kern="100" baseline="-25000" dirty="0" smtClean="0">
                <a:solidFill>
                  <a:srgbClr val="E36C0A"/>
                </a:solidFill>
                <a:latin typeface="Times New Roman"/>
                <a:ea typeface="华文细黑"/>
                <a:cs typeface="Courier New"/>
              </a:rPr>
              <a:t>2</a:t>
            </a:r>
            <a:r>
              <a:rPr lang="en-US" altLang="zh-CN" sz="2800" kern="100" dirty="0" smtClean="0">
                <a:solidFill>
                  <a:srgbClr val="E36C0A"/>
                </a:solidFill>
                <a:latin typeface="Times New Roman"/>
                <a:ea typeface="华文细黑"/>
                <a:cs typeface="Courier New"/>
              </a:rPr>
              <a:t>O</a:t>
            </a:r>
            <a:r>
              <a:rPr lang="en-US" altLang="zh-CN" sz="2800" kern="100" baseline="-25000" dirty="0" smtClean="0">
                <a:solidFill>
                  <a:srgbClr val="E36C0A"/>
                </a:solidFill>
                <a:latin typeface="Times New Roman"/>
                <a:ea typeface="华文细黑"/>
                <a:cs typeface="Courier New"/>
              </a:rPr>
              <a:t>3</a:t>
            </a:r>
            <a:endParaRPr lang="zh-CN" altLang="zh-CN" sz="1050" kern="100" dirty="0">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843744604"/>
              </p:ext>
            </p:extLst>
          </p:nvPr>
        </p:nvGraphicFramePr>
        <p:xfrm>
          <a:off x="383841" y="5076453"/>
          <a:ext cx="9115425" cy="1076325"/>
        </p:xfrm>
        <a:graphic>
          <a:graphicData uri="http://schemas.openxmlformats.org/presentationml/2006/ole">
            <mc:AlternateContent xmlns:mc="http://schemas.openxmlformats.org/markup-compatibility/2006">
              <mc:Choice xmlns:v="urn:schemas-microsoft-com:vml" Requires="v">
                <p:oleObj spid="_x0000_s225302" name="文档" r:id="rId4" imgW="9126182" imgH="1074348" progId="Word.Document.12">
                  <p:embed/>
                </p:oleObj>
              </mc:Choice>
              <mc:Fallback>
                <p:oleObj name="文档" r:id="rId4" imgW="9126182" imgH="1074348" progId="Word.Document.12">
                  <p:embed/>
                  <p:pic>
                    <p:nvPicPr>
                      <p:cNvPr id="0" name=""/>
                      <p:cNvPicPr/>
                      <p:nvPr/>
                    </p:nvPicPr>
                    <p:blipFill>
                      <a:blip r:embed="rId5"/>
                      <a:stretch>
                        <a:fillRect/>
                      </a:stretch>
                    </p:blipFill>
                    <p:spPr>
                      <a:xfrm>
                        <a:off x="383841" y="5076453"/>
                        <a:ext cx="9115425" cy="1076325"/>
                      </a:xfrm>
                      <a:prstGeom prst="rect">
                        <a:avLst/>
                      </a:prstGeom>
                    </p:spPr>
                  </p:pic>
                </p:oleObj>
              </mc:Fallback>
            </mc:AlternateContent>
          </a:graphicData>
        </a:graphic>
      </p:graphicFrame>
      <p:sp>
        <p:nvSpPr>
          <p:cNvPr id="5" name="矩形 4"/>
          <p:cNvSpPr/>
          <p:nvPr/>
        </p:nvSpPr>
        <p:spPr>
          <a:xfrm>
            <a:off x="266750" y="5762625"/>
            <a:ext cx="6003888" cy="624530"/>
          </a:xfrm>
          <a:prstGeom prst="rect">
            <a:avLst/>
          </a:prstGeom>
        </p:spPr>
        <p:txBody>
          <a:bodyPr wrap="none">
            <a:spAutoFit/>
          </a:bodyPr>
          <a:lstStyle/>
          <a:p>
            <a:pPr algn="just">
              <a:lnSpc>
                <a:spcPct val="140000"/>
              </a:lnSpc>
              <a:spcAft>
                <a:spcPts val="0"/>
              </a:spcAft>
            </a:pPr>
            <a:r>
              <a:rPr lang="en-US" altLang="zh-CN" sz="2800" kern="100" dirty="0">
                <a:solidFill>
                  <a:srgbClr val="E36C0A"/>
                </a:solidFill>
                <a:latin typeface="Times New Roman"/>
                <a:ea typeface="华文细黑"/>
                <a:cs typeface="Courier New"/>
              </a:rPr>
              <a:t>(5)Na</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SO</a:t>
            </a:r>
            <a:r>
              <a:rPr lang="en-US" altLang="zh-CN" sz="2800" kern="100" baseline="-25000" dirty="0">
                <a:solidFill>
                  <a:srgbClr val="E36C0A"/>
                </a:solidFill>
                <a:latin typeface="Times New Roman"/>
                <a:ea typeface="华文细黑"/>
                <a:cs typeface="Courier New"/>
              </a:rPr>
              <a:t>4</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2Na</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SO</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O</a:t>
            </a:r>
            <a:r>
              <a:rPr lang="en-US" altLang="zh-CN" sz="2800" kern="100" baseline="-25000" dirty="0">
                <a:solidFill>
                  <a:srgbClr val="E36C0A"/>
                </a:solidFill>
                <a:latin typeface="Times New Roman"/>
                <a:ea typeface="华文细黑"/>
                <a:cs typeface="Courier New"/>
              </a:rPr>
              <a:t>2</a:t>
            </a:r>
            <a:r>
              <a:rPr lang="en-US" altLang="zh-CN" sz="2800" kern="100" spc="-80" dirty="0">
                <a:solidFill>
                  <a:srgbClr val="E36C0A"/>
                </a:solidFill>
                <a:latin typeface="Times New Roman"/>
                <a:ea typeface="华文细黑"/>
                <a:cs typeface="Courier New"/>
              </a:rPr>
              <a:t>==</a:t>
            </a:r>
            <a:r>
              <a:rPr lang="en-US" altLang="zh-CN" sz="2800" kern="100" dirty="0">
                <a:solidFill>
                  <a:srgbClr val="E36C0A"/>
                </a:solidFill>
                <a:latin typeface="Times New Roman"/>
                <a:ea typeface="华文细黑"/>
                <a:cs typeface="Courier New"/>
              </a:rPr>
              <a:t>=2Na</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SO</a:t>
            </a:r>
            <a:r>
              <a:rPr lang="en-US" altLang="zh-CN" sz="2800" kern="100" baseline="-25000" dirty="0">
                <a:solidFill>
                  <a:srgbClr val="E36C0A"/>
                </a:solidFill>
                <a:latin typeface="Times New Roman"/>
                <a:ea typeface="华文细黑"/>
                <a:cs typeface="Courier New"/>
              </a:rPr>
              <a:t>4</a:t>
            </a:r>
            <a:endParaRPr lang="zh-CN" altLang="zh-CN" sz="2800" kern="100" dirty="0">
              <a:effectLst/>
              <a:latin typeface="宋体"/>
              <a:cs typeface="Courier New"/>
            </a:endParaRPr>
          </a:p>
        </p:txBody>
      </p:sp>
      <p:sp>
        <p:nvSpPr>
          <p:cNvPr id="6" name="Rectangle 21">
            <a:hlinkClick r:id="rId6" action="ppaction://hlinksldjump"/>
          </p:cNvPr>
          <p:cNvSpPr>
            <a:spLocks noChangeArrowheads="1"/>
          </p:cNvSpPr>
          <p:nvPr/>
        </p:nvSpPr>
        <p:spPr bwMode="auto">
          <a:xfrm>
            <a:off x="98808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7" action="ppaction://hlinksldjump"/>
          </p:cNvPr>
          <p:cNvSpPr>
            <a:spLocks noChangeArrowheads="1"/>
          </p:cNvSpPr>
          <p:nvPr/>
        </p:nvSpPr>
        <p:spPr bwMode="auto">
          <a:xfrm>
            <a:off x="103830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8" action="ppaction://hlinksldjump"/>
          </p:cNvPr>
          <p:cNvSpPr>
            <a:spLocks noChangeArrowheads="1"/>
          </p:cNvSpPr>
          <p:nvPr/>
        </p:nvSpPr>
        <p:spPr bwMode="auto">
          <a:xfrm>
            <a:off x="108610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9" action="ppaction://hlinksldjump"/>
          </p:cNvPr>
          <p:cNvSpPr>
            <a:spLocks noChangeArrowheads="1"/>
          </p:cNvSpPr>
          <p:nvPr/>
        </p:nvSpPr>
        <p:spPr bwMode="auto">
          <a:xfrm>
            <a:off x="113149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380072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750"/>
                                        <p:tgtEl>
                                          <p:spTgt spid="4"/>
                                        </p:tgtEl>
                                      </p:cBhvr>
                                    </p:animEffect>
                                  </p:childTnLst>
                                </p:cTn>
                              </p:par>
                            </p:childTnLst>
                          </p:cTn>
                        </p:par>
                        <p:par>
                          <p:cTn id="24" fill="hold">
                            <p:stCondLst>
                              <p:cond delay="3750"/>
                            </p:stCondLst>
                            <p:childTnLst>
                              <p:par>
                                <p:cTn id="25" presetID="3" presetClass="entr" presetSubtype="1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7049" y="530424"/>
            <a:ext cx="11275398" cy="1258525"/>
          </a:xfrm>
          <a:prstGeom prst="rect">
            <a:avLst/>
          </a:prstGeom>
        </p:spPr>
        <p:txBody>
          <a:bodyPr wrap="square" lIns="121898" tIns="60948" rIns="121898" bIns="60948">
            <a:spAutoFit/>
          </a:bodyPr>
          <a:lstStyle/>
          <a:p>
            <a:pPr algn="just">
              <a:lnSpc>
                <a:spcPct val="140000"/>
              </a:lnSpc>
              <a:spcAft>
                <a:spcPts val="0"/>
              </a:spcAft>
            </a:pPr>
            <a:r>
              <a:rPr lang="zh-CN" altLang="zh-CN" sz="2800" b="1" kern="100">
                <a:solidFill>
                  <a:srgbClr val="0000FF"/>
                </a:solidFill>
                <a:latin typeface="Times New Roman"/>
                <a:cs typeface="Times New Roman"/>
              </a:rPr>
              <a:t>题组二　与水解有关的离子共存问题</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无色透明溶液中能大量共存的离子组是</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smtClean="0">
                <a:latin typeface="Times New Roman"/>
                <a:ea typeface="华文细黑"/>
                <a:cs typeface="Courier New"/>
              </a:rPr>
              <a:t>)</a:t>
            </a:r>
            <a:endParaRPr lang="zh-CN" altLang="zh-CN" sz="1050" kern="10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818629510"/>
              </p:ext>
            </p:extLst>
          </p:nvPr>
        </p:nvGraphicFramePr>
        <p:xfrm>
          <a:off x="479709" y="1914525"/>
          <a:ext cx="8477250" cy="2867025"/>
        </p:xfrm>
        <a:graphic>
          <a:graphicData uri="http://schemas.openxmlformats.org/presentationml/2006/ole">
            <mc:AlternateContent xmlns:mc="http://schemas.openxmlformats.org/markup-compatibility/2006">
              <mc:Choice xmlns:v="urn:schemas-microsoft-com:vml" Requires="v">
                <p:oleObj spid="_x0000_s179448" name="文档" r:id="rId4" imgW="8481242" imgH="2870028" progId="Word.Document.12">
                  <p:embed/>
                </p:oleObj>
              </mc:Choice>
              <mc:Fallback>
                <p:oleObj name="文档" r:id="rId4" imgW="8481242" imgH="2870028" progId="Word.Document.12">
                  <p:embed/>
                  <p:pic>
                    <p:nvPicPr>
                      <p:cNvPr id="0" name=""/>
                      <p:cNvPicPr/>
                      <p:nvPr/>
                    </p:nvPicPr>
                    <p:blipFill>
                      <a:blip r:embed="rId5"/>
                      <a:stretch>
                        <a:fillRect/>
                      </a:stretch>
                    </p:blipFill>
                    <p:spPr>
                      <a:xfrm>
                        <a:off x="479709" y="1914525"/>
                        <a:ext cx="8477250" cy="2867025"/>
                      </a:xfrm>
                      <a:prstGeom prst="rect">
                        <a:avLst/>
                      </a:prstGeom>
                    </p:spPr>
                  </p:pic>
                </p:oleObj>
              </mc:Fallback>
            </mc:AlternateContent>
          </a:graphicData>
        </a:graphic>
      </p:graphicFrame>
      <p:sp>
        <p:nvSpPr>
          <p:cNvPr id="6" name="Rectangle 21">
            <a:hlinkClick r:id="rId6" action="ppaction://hlinksldjump"/>
          </p:cNvPr>
          <p:cNvSpPr>
            <a:spLocks noChangeArrowheads="1"/>
          </p:cNvSpPr>
          <p:nvPr/>
        </p:nvSpPr>
        <p:spPr bwMode="auto">
          <a:xfrm>
            <a:off x="98808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7" action="ppaction://hlinksldjump"/>
          </p:cNvPr>
          <p:cNvSpPr>
            <a:spLocks noChangeArrowheads="1"/>
          </p:cNvSpPr>
          <p:nvPr/>
        </p:nvSpPr>
        <p:spPr bwMode="auto">
          <a:xfrm>
            <a:off x="103830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8" action="ppaction://hlinksldjump"/>
          </p:cNvPr>
          <p:cNvSpPr>
            <a:spLocks noChangeArrowheads="1"/>
          </p:cNvSpPr>
          <p:nvPr/>
        </p:nvSpPr>
        <p:spPr bwMode="auto">
          <a:xfrm>
            <a:off x="108610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9" action="ppaction://hlinksldjump"/>
          </p:cNvPr>
          <p:cNvSpPr>
            <a:spLocks noChangeArrowheads="1"/>
          </p:cNvSpPr>
          <p:nvPr/>
        </p:nvSpPr>
        <p:spPr bwMode="auto">
          <a:xfrm>
            <a:off x="113149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1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13990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86963" y="1159332"/>
            <a:ext cx="1172116" cy="628698"/>
          </a:xfrm>
          <a:prstGeom prst="rect">
            <a:avLst/>
          </a:prstGeom>
        </p:spPr>
        <p:txBody>
          <a:bodyPr wrap="none">
            <a:spAutoFit/>
          </a:bodyPr>
          <a:lstStyle/>
          <a:p>
            <a:pPr>
              <a:lnSpc>
                <a:spcPct val="140000"/>
              </a:lnSpc>
              <a:spcAft>
                <a:spcPts val="0"/>
              </a:spcAft>
            </a:pPr>
            <a:r>
              <a:rPr lang="en-US" altLang="zh-CN" sz="2800" kern="100">
                <a:latin typeface="Times New Roman"/>
                <a:ea typeface="华文细黑"/>
                <a:cs typeface="Courier New"/>
              </a:rPr>
              <a:t>3.</a:t>
            </a:r>
            <a:r>
              <a:rPr lang="zh-CN" altLang="zh-CN" sz="2800" kern="100" smtClean="0">
                <a:latin typeface="Times New Roman"/>
                <a:ea typeface="华文细黑"/>
                <a:cs typeface="Times New Roman"/>
              </a:rPr>
              <a:t>特点</a:t>
            </a:r>
            <a:endParaRPr lang="en-US" altLang="zh-CN" sz="2800" kern="100" smtClean="0">
              <a:latin typeface="Times New Roman"/>
              <a:ea typeface="华文细黑"/>
              <a:cs typeface="Times New Roman"/>
            </a:endParaRPr>
          </a:p>
        </p:txBody>
      </p:sp>
      <p:sp>
        <p:nvSpPr>
          <p:cNvPr id="11" name="矩形 10"/>
          <p:cNvSpPr/>
          <p:nvPr/>
        </p:nvSpPr>
        <p:spPr>
          <a:xfrm>
            <a:off x="586963" y="1970470"/>
            <a:ext cx="902811" cy="523220"/>
          </a:xfrm>
          <a:prstGeom prst="rect">
            <a:avLst/>
          </a:prstGeom>
          <a:ln>
            <a:solidFill>
              <a:schemeClr val="tx1"/>
            </a:solidFill>
          </a:ln>
        </p:spPr>
        <p:txBody>
          <a:bodyPr wrap="none">
            <a:spAutoFit/>
          </a:bodyPr>
          <a:lstStyle/>
          <a:p>
            <a:r>
              <a:rPr lang="zh-CN" altLang="zh-CN" sz="2800" kern="100">
                <a:latin typeface="Times New Roman"/>
                <a:ea typeface="华文细黑"/>
                <a:cs typeface="Times New Roman"/>
              </a:rPr>
              <a:t>可逆</a:t>
            </a:r>
            <a:endParaRPr lang="zh-CN" altLang="en-US" sz="2800"/>
          </a:p>
        </p:txBody>
      </p:sp>
      <p:sp>
        <p:nvSpPr>
          <p:cNvPr id="14" name="矩形 13"/>
          <p:cNvSpPr/>
          <p:nvPr/>
        </p:nvSpPr>
        <p:spPr>
          <a:xfrm>
            <a:off x="1514480" y="1927079"/>
            <a:ext cx="3775393" cy="623761"/>
          </a:xfrm>
          <a:prstGeom prst="rect">
            <a:avLst/>
          </a:prstGeom>
        </p:spPr>
        <p:txBody>
          <a:bodyPr wrap="none">
            <a:spAutoFit/>
          </a:bodyPr>
          <a:lstStyle/>
          <a:p>
            <a:pPr algn="just">
              <a:lnSpc>
                <a:spcPct val="140000"/>
              </a:lnSpc>
              <a:spcAft>
                <a:spcPts val="0"/>
              </a:spcAft>
            </a:pPr>
            <a:r>
              <a:rPr lang="zh-CN" altLang="zh-CN" sz="2800" kern="100">
                <a:latin typeface="宋体"/>
                <a:ea typeface="华文细黑"/>
                <a:cs typeface="Times New Roman"/>
              </a:rPr>
              <a:t>→</a:t>
            </a:r>
            <a:r>
              <a:rPr lang="zh-CN" altLang="zh-CN" sz="2800" kern="100">
                <a:latin typeface="Times New Roman"/>
                <a:ea typeface="华文细黑"/>
                <a:cs typeface="Times New Roman"/>
              </a:rPr>
              <a:t>水解反应是可逆反应</a:t>
            </a:r>
            <a:endParaRPr lang="zh-CN" altLang="zh-CN" sz="2800" kern="100">
              <a:effectLst/>
              <a:latin typeface="宋体"/>
              <a:cs typeface="Courier New"/>
            </a:endParaRPr>
          </a:p>
        </p:txBody>
      </p:sp>
      <p:sp>
        <p:nvSpPr>
          <p:cNvPr id="15" name="矩形 14"/>
          <p:cNvSpPr/>
          <p:nvPr/>
        </p:nvSpPr>
        <p:spPr>
          <a:xfrm>
            <a:off x="578376" y="2969057"/>
            <a:ext cx="902811" cy="523220"/>
          </a:xfrm>
          <a:prstGeom prst="rect">
            <a:avLst/>
          </a:prstGeom>
          <a:ln>
            <a:solidFill>
              <a:schemeClr val="tx1"/>
            </a:solidFill>
          </a:ln>
        </p:spPr>
        <p:txBody>
          <a:bodyPr wrap="none">
            <a:spAutoFit/>
          </a:bodyPr>
          <a:lstStyle/>
          <a:p>
            <a:r>
              <a:rPr lang="zh-CN" altLang="zh-CN" sz="2800" kern="100">
                <a:latin typeface="Times New Roman"/>
                <a:ea typeface="华文细黑"/>
                <a:cs typeface="Times New Roman"/>
              </a:rPr>
              <a:t>吸热</a:t>
            </a:r>
            <a:endParaRPr lang="zh-CN" altLang="en-US" sz="2800"/>
          </a:p>
        </p:txBody>
      </p:sp>
      <p:sp>
        <p:nvSpPr>
          <p:cNvPr id="16" name="矩形 15"/>
          <p:cNvSpPr/>
          <p:nvPr/>
        </p:nvSpPr>
        <p:spPr>
          <a:xfrm>
            <a:off x="1533530" y="2897091"/>
            <a:ext cx="5929828" cy="624530"/>
          </a:xfrm>
          <a:prstGeom prst="rect">
            <a:avLst/>
          </a:prstGeom>
        </p:spPr>
        <p:txBody>
          <a:bodyPr wrap="none">
            <a:spAutoFit/>
          </a:bodyPr>
          <a:lstStyle/>
          <a:p>
            <a:pPr algn="just">
              <a:lnSpc>
                <a:spcPct val="140000"/>
              </a:lnSpc>
              <a:spcAft>
                <a:spcPts val="0"/>
              </a:spcAft>
            </a:pPr>
            <a:r>
              <a:rPr lang="zh-CN" altLang="zh-CN" sz="2800" kern="100">
                <a:latin typeface="Times New Roman"/>
                <a:ea typeface="华文细黑"/>
                <a:cs typeface="Times New Roman"/>
              </a:rPr>
              <a:t>→水解反应是酸碱中和反应的逆反应</a:t>
            </a:r>
            <a:endParaRPr lang="zh-CN" altLang="zh-CN" sz="2800" kern="100">
              <a:effectLst/>
              <a:latin typeface="宋体"/>
              <a:cs typeface="Courier New"/>
            </a:endParaRPr>
          </a:p>
        </p:txBody>
      </p:sp>
      <p:sp>
        <p:nvSpPr>
          <p:cNvPr id="17" name="矩形 16"/>
          <p:cNvSpPr/>
          <p:nvPr/>
        </p:nvSpPr>
        <p:spPr>
          <a:xfrm>
            <a:off x="534943" y="3996291"/>
            <a:ext cx="902811" cy="523220"/>
          </a:xfrm>
          <a:prstGeom prst="rect">
            <a:avLst/>
          </a:prstGeom>
          <a:ln>
            <a:solidFill>
              <a:schemeClr val="tx1"/>
            </a:solidFill>
          </a:ln>
        </p:spPr>
        <p:txBody>
          <a:bodyPr wrap="none">
            <a:spAutoFit/>
          </a:bodyPr>
          <a:lstStyle/>
          <a:p>
            <a:r>
              <a:rPr lang="zh-CN" altLang="zh-CN" sz="2800" kern="100">
                <a:latin typeface="Times New Roman"/>
                <a:ea typeface="华文细黑"/>
                <a:cs typeface="Times New Roman"/>
              </a:rPr>
              <a:t>微弱</a:t>
            </a:r>
            <a:endParaRPr lang="zh-CN" altLang="en-US" sz="2800"/>
          </a:p>
        </p:txBody>
      </p:sp>
      <p:sp>
        <p:nvSpPr>
          <p:cNvPr id="18" name="矩形 17"/>
          <p:cNvSpPr/>
          <p:nvPr/>
        </p:nvSpPr>
        <p:spPr>
          <a:xfrm>
            <a:off x="1487695" y="3958161"/>
            <a:ext cx="3775393" cy="623761"/>
          </a:xfrm>
          <a:prstGeom prst="rect">
            <a:avLst/>
          </a:prstGeom>
        </p:spPr>
        <p:txBody>
          <a:bodyPr wrap="none">
            <a:spAutoFit/>
          </a:bodyPr>
          <a:lstStyle/>
          <a:p>
            <a:pPr algn="just">
              <a:lnSpc>
                <a:spcPct val="140000"/>
              </a:lnSpc>
              <a:spcAft>
                <a:spcPts val="0"/>
              </a:spcAft>
            </a:pPr>
            <a:r>
              <a:rPr lang="zh-CN" altLang="zh-CN" sz="2800" kern="100">
                <a:latin typeface="宋体"/>
                <a:ea typeface="华文细黑"/>
                <a:cs typeface="Times New Roman"/>
              </a:rPr>
              <a:t>→</a:t>
            </a:r>
            <a:r>
              <a:rPr lang="zh-CN" altLang="zh-CN" sz="2800" kern="100">
                <a:latin typeface="Times New Roman"/>
                <a:ea typeface="华文细黑"/>
                <a:cs typeface="Times New Roman"/>
              </a:rPr>
              <a:t>水解反应程度很微弱</a:t>
            </a:r>
            <a:endParaRPr lang="zh-CN" altLang="zh-CN" sz="1050" kern="100">
              <a:effectLst/>
              <a:latin typeface="宋体"/>
              <a:cs typeface="Courier New"/>
            </a:endParaRPr>
          </a:p>
        </p:txBody>
      </p:sp>
      <p:cxnSp>
        <p:nvCxnSpPr>
          <p:cNvPr id="20" name="直接连接符 19"/>
          <p:cNvCxnSpPr/>
          <p:nvPr/>
        </p:nvCxnSpPr>
        <p:spPr>
          <a:xfrm>
            <a:off x="1028843" y="2560365"/>
            <a:ext cx="0" cy="3462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030263" y="3578074"/>
            <a:ext cx="0" cy="3462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061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21">
            <a:hlinkClick r:id="rId3" action="ppaction://hlinksldjump"/>
          </p:cNvPr>
          <p:cNvSpPr>
            <a:spLocks noChangeArrowheads="1"/>
          </p:cNvSpPr>
          <p:nvPr/>
        </p:nvSpPr>
        <p:spPr bwMode="auto">
          <a:xfrm>
            <a:off x="98808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103830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108610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6" action="ppaction://hlinksldjump"/>
          </p:cNvPr>
          <p:cNvSpPr>
            <a:spLocks noChangeArrowheads="1"/>
          </p:cNvSpPr>
          <p:nvPr/>
        </p:nvSpPr>
        <p:spPr bwMode="auto">
          <a:xfrm>
            <a:off x="113149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graphicFrame>
        <p:nvGraphicFramePr>
          <p:cNvPr id="3" name="对象 2"/>
          <p:cNvGraphicFramePr>
            <a:graphicFrameLocks noChangeAspect="1"/>
          </p:cNvGraphicFramePr>
          <p:nvPr>
            <p:extLst>
              <p:ext uri="{D42A27DB-BD31-4B8C-83A1-F6EECF244321}">
                <p14:modId xmlns:p14="http://schemas.microsoft.com/office/powerpoint/2010/main" val="141555464"/>
              </p:ext>
            </p:extLst>
          </p:nvPr>
        </p:nvGraphicFramePr>
        <p:xfrm>
          <a:off x="415925" y="837506"/>
          <a:ext cx="10021888" cy="712788"/>
        </p:xfrm>
        <a:graphic>
          <a:graphicData uri="http://schemas.openxmlformats.org/presentationml/2006/ole">
            <mc:AlternateContent xmlns:mc="http://schemas.openxmlformats.org/markup-compatibility/2006">
              <mc:Choice xmlns:v="urn:schemas-microsoft-com:vml" Requires="v">
                <p:oleObj spid="_x0000_s180346" name="文档" r:id="rId8" imgW="10021873" imgH="713117" progId="Word.Document.12">
                  <p:embed/>
                </p:oleObj>
              </mc:Choice>
              <mc:Fallback>
                <p:oleObj name="文档" r:id="rId8" imgW="10021873" imgH="713117" progId="Word.Document.12">
                  <p:embed/>
                  <p:pic>
                    <p:nvPicPr>
                      <p:cNvPr id="0" name="对象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5925" y="837506"/>
                        <a:ext cx="10021888"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72100525"/>
              </p:ext>
            </p:extLst>
          </p:nvPr>
        </p:nvGraphicFramePr>
        <p:xfrm>
          <a:off x="406400" y="1502669"/>
          <a:ext cx="11220450" cy="847725"/>
        </p:xfrm>
        <a:graphic>
          <a:graphicData uri="http://schemas.openxmlformats.org/presentationml/2006/ole">
            <mc:AlternateContent xmlns:mc="http://schemas.openxmlformats.org/markup-compatibility/2006">
              <mc:Choice xmlns:v="urn:schemas-microsoft-com:vml" Requires="v">
                <p:oleObj spid="_x0000_s180347" name="文档" r:id="rId11" imgW="11231975" imgH="846108" progId="Word.Document.12">
                  <p:embed/>
                </p:oleObj>
              </mc:Choice>
              <mc:Fallback>
                <p:oleObj name="文档" r:id="rId11" imgW="11231975" imgH="846108" progId="Word.Document.12">
                  <p:embed/>
                  <p:pic>
                    <p:nvPicPr>
                      <p:cNvPr id="0" name="对象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400" y="1502669"/>
                        <a:ext cx="112204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744992166"/>
              </p:ext>
            </p:extLst>
          </p:nvPr>
        </p:nvGraphicFramePr>
        <p:xfrm>
          <a:off x="397049" y="2114600"/>
          <a:ext cx="10621962" cy="731838"/>
        </p:xfrm>
        <a:graphic>
          <a:graphicData uri="http://schemas.openxmlformats.org/presentationml/2006/ole">
            <mc:AlternateContent xmlns:mc="http://schemas.openxmlformats.org/markup-compatibility/2006">
              <mc:Choice xmlns:v="urn:schemas-microsoft-com:vml" Requires="v">
                <p:oleObj spid="_x0000_s180348" name="文档" r:id="rId14" imgW="10622242" imgH="732167" progId="Word.Document.12">
                  <p:embed/>
                </p:oleObj>
              </mc:Choice>
              <mc:Fallback>
                <p:oleObj name="文档" r:id="rId14" imgW="10622242" imgH="732167" progId="Word.Document.12">
                  <p:embed/>
                  <p:pic>
                    <p:nvPicPr>
                      <p:cNvPr id="0" name=""/>
                      <p:cNvPicPr/>
                      <p:nvPr/>
                    </p:nvPicPr>
                    <p:blipFill>
                      <a:blip r:embed="rId15"/>
                      <a:stretch>
                        <a:fillRect/>
                      </a:stretch>
                    </p:blipFill>
                    <p:spPr>
                      <a:xfrm>
                        <a:off x="397049" y="2114600"/>
                        <a:ext cx="10621962" cy="731838"/>
                      </a:xfrm>
                      <a:prstGeom prst="rect">
                        <a:avLst/>
                      </a:prstGeom>
                    </p:spPr>
                  </p:pic>
                </p:oleObj>
              </mc:Fallback>
            </mc:AlternateContent>
          </a:graphicData>
        </a:graphic>
      </p:graphicFrame>
      <p:sp>
        <p:nvSpPr>
          <p:cNvPr id="12" name="矩形 11"/>
          <p:cNvSpPr/>
          <p:nvPr/>
        </p:nvSpPr>
        <p:spPr>
          <a:xfrm>
            <a:off x="315516" y="2793480"/>
            <a:ext cx="9812557" cy="628698"/>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D</a:t>
            </a:r>
            <a:r>
              <a:rPr lang="zh-CN" altLang="zh-CN" sz="2800" kern="100">
                <a:latin typeface="Times New Roman"/>
                <a:ea typeface="华文细黑"/>
                <a:cs typeface="Times New Roman"/>
              </a:rPr>
              <a:t>项，</a:t>
            </a:r>
            <a:r>
              <a:rPr lang="en-US" altLang="zh-CN" sz="2800" kern="100">
                <a:latin typeface="Times New Roman"/>
                <a:ea typeface="华文细黑"/>
                <a:cs typeface="Courier New"/>
              </a:rPr>
              <a:t>ClO</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与</a:t>
            </a:r>
            <a:r>
              <a:rPr lang="en-US" altLang="zh-CN" sz="2800" kern="100">
                <a:latin typeface="Times New Roman"/>
                <a:ea typeface="华文细黑"/>
                <a:cs typeface="Courier New"/>
              </a:rPr>
              <a:t>I</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能发生氧化还原反应不能大量共存</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p:txBody>
      </p:sp>
      <p:sp>
        <p:nvSpPr>
          <p:cNvPr id="13" name="矩形 12"/>
          <p:cNvSpPr/>
          <p:nvPr/>
        </p:nvSpPr>
        <p:spPr>
          <a:xfrm>
            <a:off x="291133" y="3518052"/>
            <a:ext cx="9812557" cy="624530"/>
          </a:xfrm>
          <a:prstGeom prst="rect">
            <a:avLst/>
          </a:prstGeom>
        </p:spPr>
        <p:txBody>
          <a:bodyPr>
            <a:spAutoFit/>
          </a:bodyPr>
          <a:lstStyle/>
          <a:p>
            <a:pPr algn="just">
              <a:lnSpc>
                <a:spcPct val="140000"/>
              </a:lnSpc>
              <a:spcAft>
                <a:spcPts val="0"/>
              </a:spcAft>
            </a:pPr>
            <a:r>
              <a:rPr lang="zh-CN" altLang="zh-CN" sz="2800" b="1" kern="100">
                <a:solidFill>
                  <a:srgbClr val="0000FF"/>
                </a:solidFill>
                <a:latin typeface="Times New Roman"/>
                <a:cs typeface="Times New Roman"/>
              </a:rPr>
              <a:t>答案</a:t>
            </a:r>
            <a:r>
              <a:rPr lang="zh-CN" altLang="zh-CN" sz="2800" kern="100">
                <a:latin typeface="Times New Roman"/>
                <a:ea typeface="华文细黑"/>
                <a:cs typeface="Times New Roman"/>
              </a:rPr>
              <a:t>　</a:t>
            </a:r>
            <a:r>
              <a:rPr lang="en-US" altLang="zh-CN" sz="2800" kern="100">
                <a:solidFill>
                  <a:srgbClr val="E36C0A"/>
                </a:solidFill>
                <a:latin typeface="Times New Roman"/>
                <a:ea typeface="华文细黑"/>
                <a:cs typeface="Courier New"/>
              </a:rPr>
              <a:t>C</a:t>
            </a:r>
            <a:endParaRPr lang="zh-CN" altLang="zh-CN" sz="2800" kern="100">
              <a:solidFill>
                <a:srgbClr val="E36C0A"/>
              </a:solidFill>
              <a:latin typeface="Times New Roman"/>
              <a:ea typeface="华文细黑"/>
              <a:cs typeface="Courier New"/>
            </a:endParaRPr>
          </a:p>
        </p:txBody>
      </p:sp>
    </p:spTree>
    <p:extLst>
      <p:ext uri="{BB962C8B-B14F-4D97-AF65-F5344CB8AC3E}">
        <p14:creationId xmlns:p14="http://schemas.microsoft.com/office/powerpoint/2010/main" val="3948016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750"/>
                                        <p:tgtEl>
                                          <p:spTgt spid="4"/>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750"/>
                                        <p:tgtEl>
                                          <p:spTgt spid="11"/>
                                        </p:tgtEl>
                                      </p:cBhvr>
                                    </p:animEffect>
                                  </p:childTnLst>
                                </p:cTn>
                              </p:par>
                            </p:childTnLst>
                          </p:cTn>
                        </p:par>
                        <p:par>
                          <p:cTn id="16" fill="hold">
                            <p:stCondLst>
                              <p:cond delay="2250"/>
                            </p:stCondLst>
                            <p:childTnLst>
                              <p:par>
                                <p:cTn id="17" presetID="3" presetClass="entr" presetSubtype="1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750"/>
                                        <p:tgtEl>
                                          <p:spTgt spid="12"/>
                                        </p:tgtEl>
                                      </p:cBhvr>
                                    </p:animEffect>
                                  </p:childTnLst>
                                </p:cTn>
                              </p:par>
                            </p:childTnLst>
                          </p:cTn>
                        </p:par>
                        <p:par>
                          <p:cTn id="20" fill="hold">
                            <p:stCondLst>
                              <p:cond delay="3000"/>
                            </p:stCondLst>
                            <p:childTnLst>
                              <p:par>
                                <p:cTn id="21" presetID="3" presetClass="entr" presetSubtype="1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941811368"/>
              </p:ext>
            </p:extLst>
          </p:nvPr>
        </p:nvGraphicFramePr>
        <p:xfrm>
          <a:off x="478582" y="765498"/>
          <a:ext cx="9898062" cy="3584575"/>
        </p:xfrm>
        <a:graphic>
          <a:graphicData uri="http://schemas.openxmlformats.org/presentationml/2006/ole">
            <mc:AlternateContent xmlns:mc="http://schemas.openxmlformats.org/markup-compatibility/2006">
              <mc:Choice xmlns:v="urn:schemas-microsoft-com:vml" Requires="v">
                <p:oleObj spid="_x0000_s181494" name="文档" r:id="rId4" imgW="9897982" imgH="3584994" progId="Word.Document.12">
                  <p:embed/>
                </p:oleObj>
              </mc:Choice>
              <mc:Fallback>
                <p:oleObj name="文档" r:id="rId4" imgW="9897982" imgH="3584994" progId="Word.Document.12">
                  <p:embed/>
                  <p:pic>
                    <p:nvPicPr>
                      <p:cNvPr id="0" name=""/>
                      <p:cNvPicPr/>
                      <p:nvPr/>
                    </p:nvPicPr>
                    <p:blipFill>
                      <a:blip r:embed="rId5"/>
                      <a:stretch>
                        <a:fillRect/>
                      </a:stretch>
                    </p:blipFill>
                    <p:spPr>
                      <a:xfrm>
                        <a:off x="478582" y="765498"/>
                        <a:ext cx="9898062" cy="3584575"/>
                      </a:xfrm>
                      <a:prstGeom prst="rect">
                        <a:avLst/>
                      </a:prstGeom>
                    </p:spPr>
                  </p:pic>
                </p:oleObj>
              </mc:Fallback>
            </mc:AlternateContent>
          </a:graphicData>
        </a:graphic>
      </p:graphicFrame>
      <p:sp>
        <p:nvSpPr>
          <p:cNvPr id="5" name="Rectangle 21">
            <a:hlinkClick r:id="rId6" action="ppaction://hlinksldjump"/>
          </p:cNvPr>
          <p:cNvSpPr>
            <a:spLocks noChangeArrowheads="1"/>
          </p:cNvSpPr>
          <p:nvPr/>
        </p:nvSpPr>
        <p:spPr bwMode="auto">
          <a:xfrm>
            <a:off x="98808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7" action="ppaction://hlinksldjump"/>
          </p:cNvPr>
          <p:cNvSpPr>
            <a:spLocks noChangeArrowheads="1"/>
          </p:cNvSpPr>
          <p:nvPr/>
        </p:nvSpPr>
        <p:spPr bwMode="auto">
          <a:xfrm>
            <a:off x="103830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8" action="ppaction://hlinksldjump"/>
          </p:cNvPr>
          <p:cNvSpPr>
            <a:spLocks noChangeArrowheads="1"/>
          </p:cNvSpPr>
          <p:nvPr/>
        </p:nvSpPr>
        <p:spPr bwMode="auto">
          <a:xfrm>
            <a:off x="108610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9" action="ppaction://hlinksldjump"/>
          </p:cNvPr>
          <p:cNvSpPr>
            <a:spLocks noChangeArrowheads="1"/>
          </p:cNvSpPr>
          <p:nvPr/>
        </p:nvSpPr>
        <p:spPr bwMode="auto">
          <a:xfrm>
            <a:off x="113149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1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5926271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505399" y="2185332"/>
            <a:ext cx="11120877" cy="1902059"/>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水解呈酸性，因而在中性溶液中不能大量存在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CuS</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，不能大量共存</a:t>
            </a:r>
            <a:r>
              <a:rPr lang="zh-CN" altLang="zh-CN" sz="2800" kern="100" dirty="0" smtClean="0">
                <a:latin typeface="Times New Roman"/>
                <a:ea typeface="华文细黑"/>
                <a:cs typeface="Times New Roman"/>
              </a:rPr>
              <a:t>。</a:t>
            </a:r>
            <a:endParaRPr lang="en-US" altLang="zh-CN" sz="280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rgbClr val="E36C0A"/>
                </a:solidFill>
                <a:latin typeface="Times New Roman"/>
                <a:ea typeface="华文细黑"/>
                <a:cs typeface="Courier New"/>
              </a:rPr>
              <a:t>A</a:t>
            </a:r>
            <a:endParaRPr lang="zh-CN" altLang="zh-CN" sz="2800" kern="100" dirty="0">
              <a:solidFill>
                <a:srgbClr val="E36C0A"/>
              </a:solidFill>
              <a:latin typeface="Times New Roman"/>
              <a:ea typeface="华文细黑"/>
              <a:cs typeface="Courier New"/>
            </a:endParaRPr>
          </a:p>
        </p:txBody>
      </p:sp>
      <p:sp>
        <p:nvSpPr>
          <p:cNvPr id="3" name="Rectangle 21">
            <a:hlinkClick r:id="rId3" action="ppaction://hlinksldjump"/>
          </p:cNvPr>
          <p:cNvSpPr>
            <a:spLocks noChangeArrowheads="1"/>
          </p:cNvSpPr>
          <p:nvPr/>
        </p:nvSpPr>
        <p:spPr bwMode="auto">
          <a:xfrm>
            <a:off x="98808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4" action="ppaction://hlinksldjump"/>
          </p:cNvPr>
          <p:cNvSpPr>
            <a:spLocks noChangeArrowheads="1"/>
          </p:cNvSpPr>
          <p:nvPr/>
        </p:nvSpPr>
        <p:spPr bwMode="auto">
          <a:xfrm>
            <a:off x="103830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5" action="ppaction://hlinksldjump"/>
          </p:cNvPr>
          <p:cNvSpPr>
            <a:spLocks noChangeArrowheads="1"/>
          </p:cNvSpPr>
          <p:nvPr/>
        </p:nvSpPr>
        <p:spPr bwMode="auto">
          <a:xfrm>
            <a:off x="108610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13149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graphicFrame>
        <p:nvGraphicFramePr>
          <p:cNvPr id="2" name="对象 1"/>
          <p:cNvGraphicFramePr>
            <a:graphicFrameLocks noChangeAspect="1"/>
          </p:cNvGraphicFramePr>
          <p:nvPr>
            <p:extLst>
              <p:ext uri="{D42A27DB-BD31-4B8C-83A1-F6EECF244321}">
                <p14:modId xmlns:p14="http://schemas.microsoft.com/office/powerpoint/2010/main" val="1516389119"/>
              </p:ext>
            </p:extLst>
          </p:nvPr>
        </p:nvGraphicFramePr>
        <p:xfrm>
          <a:off x="635396" y="962472"/>
          <a:ext cx="11220450" cy="771525"/>
        </p:xfrm>
        <a:graphic>
          <a:graphicData uri="http://schemas.openxmlformats.org/presentationml/2006/ole">
            <mc:AlternateContent xmlns:mc="http://schemas.openxmlformats.org/markup-compatibility/2006">
              <mc:Choice xmlns:v="urn:schemas-microsoft-com:vml" Requires="v">
                <p:oleObj spid="_x0000_s226336" name="文档" r:id="rId8" imgW="11231975" imgH="770267" progId="Word.Document.12">
                  <p:embed/>
                </p:oleObj>
              </mc:Choice>
              <mc:Fallback>
                <p:oleObj name="文档" r:id="rId8" imgW="11231975" imgH="770267" progId="Word.Document.12">
                  <p:embed/>
                  <p:pic>
                    <p:nvPicPr>
                      <p:cNvPr id="0" name="对象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5396" y="962472"/>
                        <a:ext cx="112204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61450907"/>
              </p:ext>
            </p:extLst>
          </p:nvPr>
        </p:nvGraphicFramePr>
        <p:xfrm>
          <a:off x="605233" y="1610172"/>
          <a:ext cx="11220450" cy="762000"/>
        </p:xfrm>
        <a:graphic>
          <a:graphicData uri="http://schemas.openxmlformats.org/presentationml/2006/ole">
            <mc:AlternateContent xmlns:mc="http://schemas.openxmlformats.org/markup-compatibility/2006">
              <mc:Choice xmlns:v="urn:schemas-microsoft-com:vml" Requires="v">
                <p:oleObj spid="_x0000_s226337" name="文档" r:id="rId11" imgW="11231975" imgH="768829" progId="Word.Document.12">
                  <p:embed/>
                </p:oleObj>
              </mc:Choice>
              <mc:Fallback>
                <p:oleObj name="文档" r:id="rId11" imgW="11231975" imgH="768829" progId="Word.Document.12">
                  <p:embed/>
                  <p:pic>
                    <p:nvPicPr>
                      <p:cNvPr id="0" name="对象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5233" y="1610172"/>
                        <a:ext cx="11220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40713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750"/>
                                        <p:tgtEl>
                                          <p:spTgt spid="8"/>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blinds(horizontal)">
                                      <p:cBhvr>
                                        <p:cTn id="15" dur="750"/>
                                        <p:tgtEl>
                                          <p:spTgt spid="6">
                                            <p:txEl>
                                              <p:pRg st="0" end="0"/>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blinds(horizontal)">
                                      <p:cBhvr>
                                        <p:cTn id="19" dur="750"/>
                                        <p:tgtEl>
                                          <p:spTgt spid="6">
                                            <p:txEl>
                                              <p:pRg st="1" end="1"/>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linds(horizontal)">
                                      <p:cBhvr>
                                        <p:cTn id="23" dur="75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9633" y="597578"/>
            <a:ext cx="11502034" cy="4949023"/>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Times New Roman"/>
                <a:cs typeface="Times New Roman"/>
              </a:rPr>
              <a:t>题组三　利用水解平衡原理解释问题的规范描述</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按要求回答下列问题。</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把</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溶液蒸干灼烧，最后得到的主要固体是什么？为什么？</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用化学方程式表示并配以必要的文字说明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solidFill>
                  <a:schemeClr val="accent6">
                    <a:lumMod val="75000"/>
                  </a:schemeClr>
                </a:solidFill>
                <a:latin typeface="Times New Roman"/>
                <a:ea typeface="华文细黑"/>
                <a:cs typeface="Times New Roman"/>
              </a:rPr>
              <a:t>　在</a:t>
            </a:r>
            <a:r>
              <a:rPr lang="en-US" altLang="zh-CN" sz="2800" kern="100" dirty="0">
                <a:solidFill>
                  <a:schemeClr val="accent6">
                    <a:lumMod val="75000"/>
                  </a:schemeClr>
                </a:solidFill>
                <a:latin typeface="Times New Roman"/>
                <a:ea typeface="华文细黑"/>
                <a:cs typeface="Courier New"/>
              </a:rPr>
              <a:t>AlCl</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溶液中存在着如下平衡：</a:t>
            </a:r>
            <a:r>
              <a:rPr lang="en-US" altLang="zh-CN" sz="2800" kern="100" dirty="0">
                <a:solidFill>
                  <a:schemeClr val="accent6">
                    <a:lumMod val="75000"/>
                  </a:schemeClr>
                </a:solidFill>
                <a:latin typeface="Times New Roman"/>
                <a:ea typeface="华文细黑"/>
                <a:cs typeface="Courier New"/>
              </a:rPr>
              <a:t>AlCl</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3H</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O</a:t>
            </a:r>
            <a:r>
              <a:rPr lang="en-US" altLang="zh-CN" sz="2800" kern="100" dirty="0" smtClean="0">
                <a:solidFill>
                  <a:schemeClr val="accent6">
                    <a:lumMod val="75000"/>
                  </a:schemeClr>
                </a:solidFill>
                <a:latin typeface="ZBFH"/>
                <a:ea typeface="华文细黑"/>
                <a:cs typeface="Times New Roman"/>
              </a:rPr>
              <a:t>     </a:t>
            </a:r>
            <a:r>
              <a:rPr lang="en-US" altLang="zh-CN" sz="2800" kern="100" dirty="0" smtClean="0">
                <a:solidFill>
                  <a:schemeClr val="accent6">
                    <a:lumMod val="75000"/>
                  </a:schemeClr>
                </a:solidFill>
                <a:latin typeface="Times New Roman"/>
                <a:ea typeface="华文细黑"/>
                <a:cs typeface="Courier New"/>
              </a:rPr>
              <a:t>Al(OH)</a:t>
            </a:r>
            <a:r>
              <a:rPr lang="en-US" altLang="zh-CN" sz="2800" kern="100" baseline="-25000" dirty="0" smtClean="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3HCl</a:t>
            </a:r>
            <a:r>
              <a:rPr lang="zh-CN" altLang="zh-CN" sz="2800" kern="100" dirty="0">
                <a:solidFill>
                  <a:schemeClr val="accent6">
                    <a:lumMod val="75000"/>
                  </a:schemeClr>
                </a:solidFill>
                <a:latin typeface="Times New Roman"/>
                <a:ea typeface="华文细黑"/>
                <a:cs typeface="Times New Roman"/>
              </a:rPr>
              <a:t>，加热时水解平衡右移，</a:t>
            </a:r>
            <a:r>
              <a:rPr lang="en-US" altLang="zh-CN" sz="2800" kern="100" dirty="0" err="1">
                <a:solidFill>
                  <a:schemeClr val="accent6">
                    <a:lumMod val="75000"/>
                  </a:schemeClr>
                </a:solidFill>
                <a:latin typeface="Times New Roman"/>
                <a:ea typeface="华文细黑"/>
                <a:cs typeface="Courier New"/>
              </a:rPr>
              <a:t>HCl</a:t>
            </a:r>
            <a:r>
              <a:rPr lang="zh-CN" altLang="zh-CN" sz="2800" kern="100" dirty="0">
                <a:solidFill>
                  <a:schemeClr val="accent6">
                    <a:lumMod val="75000"/>
                  </a:schemeClr>
                </a:solidFill>
                <a:latin typeface="Times New Roman"/>
                <a:ea typeface="华文细黑"/>
                <a:cs typeface="Times New Roman"/>
              </a:rPr>
              <a:t>浓度增大，蒸干时</a:t>
            </a:r>
            <a:r>
              <a:rPr lang="en-US" altLang="zh-CN" sz="2800" kern="100" dirty="0" err="1">
                <a:solidFill>
                  <a:schemeClr val="accent6">
                    <a:lumMod val="75000"/>
                  </a:schemeClr>
                </a:solidFill>
                <a:latin typeface="Times New Roman"/>
                <a:ea typeface="华文细黑"/>
                <a:cs typeface="Courier New"/>
              </a:rPr>
              <a:t>HCl</a:t>
            </a:r>
            <a:r>
              <a:rPr lang="zh-CN" altLang="zh-CN" sz="2800" kern="100" dirty="0">
                <a:solidFill>
                  <a:schemeClr val="accent6">
                    <a:lumMod val="75000"/>
                  </a:schemeClr>
                </a:solidFill>
                <a:latin typeface="Times New Roman"/>
                <a:ea typeface="华文细黑"/>
                <a:cs typeface="Times New Roman"/>
              </a:rPr>
              <a:t>挥发，使平衡进一步向右移动得到</a:t>
            </a:r>
            <a:r>
              <a:rPr lang="en-US" altLang="zh-CN" sz="2800" kern="100" dirty="0">
                <a:solidFill>
                  <a:schemeClr val="accent6">
                    <a:lumMod val="75000"/>
                  </a:schemeClr>
                </a:solidFill>
                <a:latin typeface="Times New Roman"/>
                <a:ea typeface="华文细黑"/>
                <a:cs typeface="Courier New"/>
              </a:rPr>
              <a:t>Al(OH)</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，在灼烧时发生反应</a:t>
            </a:r>
            <a:r>
              <a:rPr lang="en-US" altLang="zh-CN" sz="2800" kern="100" dirty="0" smtClean="0">
                <a:solidFill>
                  <a:schemeClr val="accent6">
                    <a:lumMod val="75000"/>
                  </a:schemeClr>
                </a:solidFill>
                <a:latin typeface="Times New Roman"/>
                <a:ea typeface="华文细黑"/>
                <a:cs typeface="Courier New"/>
              </a:rPr>
              <a:t>2Al(OH)</a:t>
            </a:r>
            <a:r>
              <a:rPr lang="en-US" altLang="zh-CN" sz="2800" kern="100" baseline="-25000" dirty="0" smtClean="0">
                <a:solidFill>
                  <a:schemeClr val="accent6">
                    <a:lumMod val="75000"/>
                  </a:schemeClr>
                </a:solidFill>
                <a:latin typeface="Times New Roman"/>
                <a:ea typeface="华文细黑"/>
                <a:cs typeface="Courier New"/>
              </a:rPr>
              <a:t>3                </a:t>
            </a:r>
            <a:r>
              <a:rPr lang="en-US" altLang="zh-CN" sz="2800" kern="100" dirty="0" smtClean="0">
                <a:solidFill>
                  <a:schemeClr val="accent6">
                    <a:lumMod val="75000"/>
                  </a:schemeClr>
                </a:solidFill>
                <a:latin typeface="Times New Roman"/>
                <a:ea typeface="华文细黑"/>
                <a:cs typeface="Courier New"/>
              </a:rPr>
              <a:t>Al</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O</a:t>
            </a:r>
            <a:r>
              <a:rPr lang="en-US" altLang="zh-CN" sz="2800" kern="100" baseline="-25000" dirty="0" smtClean="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3H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zh-CN" altLang="zh-CN" sz="2800" kern="100" dirty="0">
                <a:solidFill>
                  <a:schemeClr val="accent6">
                    <a:lumMod val="75000"/>
                  </a:schemeClr>
                </a:solidFill>
                <a:latin typeface="Times New Roman"/>
                <a:ea typeface="华文细黑"/>
                <a:cs typeface="Times New Roman"/>
              </a:rPr>
              <a:t>，因此最后得到的固体是</a:t>
            </a:r>
            <a:r>
              <a:rPr lang="en-US" altLang="zh-CN" sz="2800" kern="100" dirty="0">
                <a:solidFill>
                  <a:schemeClr val="accent6">
                    <a:lumMod val="75000"/>
                  </a:schemeClr>
                </a:solidFill>
                <a:latin typeface="Times New Roman"/>
                <a:ea typeface="华文细黑"/>
                <a:cs typeface="Courier New"/>
              </a:rPr>
              <a:t>Al</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030592197"/>
              </p:ext>
            </p:extLst>
          </p:nvPr>
        </p:nvGraphicFramePr>
        <p:xfrm>
          <a:off x="8702352" y="3093868"/>
          <a:ext cx="844550" cy="754063"/>
        </p:xfrm>
        <a:graphic>
          <a:graphicData uri="http://schemas.openxmlformats.org/presentationml/2006/ole">
            <mc:AlternateContent xmlns:mc="http://schemas.openxmlformats.org/markup-compatibility/2006">
              <mc:Choice xmlns:v="urn:schemas-microsoft-com:vml" Requires="v">
                <p:oleObj spid="_x0000_s182456" name="文档" r:id="rId4" imgW="845069" imgH="753600" progId="Word.Document.12">
                  <p:embed/>
                </p:oleObj>
              </mc:Choice>
              <mc:Fallback>
                <p:oleObj name="文档" r:id="rId4" imgW="845069" imgH="753600" progId="Word.Document.12">
                  <p:embed/>
                  <p:pic>
                    <p:nvPicPr>
                      <p:cNvPr id="0" name=""/>
                      <p:cNvPicPr/>
                      <p:nvPr/>
                    </p:nvPicPr>
                    <p:blipFill>
                      <a:blip r:embed="rId5"/>
                      <a:stretch>
                        <a:fillRect/>
                      </a:stretch>
                    </p:blipFill>
                    <p:spPr>
                      <a:xfrm>
                        <a:off x="8702352" y="3093868"/>
                        <a:ext cx="844550" cy="75406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125781288"/>
              </p:ext>
            </p:extLst>
          </p:nvPr>
        </p:nvGraphicFramePr>
        <p:xfrm>
          <a:off x="8244507" y="4121299"/>
          <a:ext cx="1244600" cy="887413"/>
        </p:xfrm>
        <a:graphic>
          <a:graphicData uri="http://schemas.openxmlformats.org/presentationml/2006/ole">
            <mc:AlternateContent xmlns:mc="http://schemas.openxmlformats.org/markup-compatibility/2006">
              <mc:Choice xmlns:v="urn:schemas-microsoft-com:vml" Requires="v">
                <p:oleObj spid="_x0000_s182457" name="文档" r:id="rId7" imgW="1244930" imgH="887012" progId="Word.Document.12">
                  <p:embed/>
                </p:oleObj>
              </mc:Choice>
              <mc:Fallback>
                <p:oleObj name="文档" r:id="rId7" imgW="1244930" imgH="887012" progId="Word.Document.12">
                  <p:embed/>
                  <p:pic>
                    <p:nvPicPr>
                      <p:cNvPr id="0" name=""/>
                      <p:cNvPicPr/>
                      <p:nvPr/>
                    </p:nvPicPr>
                    <p:blipFill>
                      <a:blip r:embed="rId8"/>
                      <a:stretch>
                        <a:fillRect/>
                      </a:stretch>
                    </p:blipFill>
                    <p:spPr>
                      <a:xfrm>
                        <a:off x="8244507" y="4121299"/>
                        <a:ext cx="1244600" cy="887413"/>
                      </a:xfrm>
                      <a:prstGeom prst="rect">
                        <a:avLst/>
                      </a:prstGeom>
                    </p:spPr>
                  </p:pic>
                </p:oleObj>
              </mc:Fallback>
            </mc:AlternateContent>
          </a:graphicData>
        </a:graphic>
      </p:graphicFrame>
      <p:sp>
        <p:nvSpPr>
          <p:cNvPr id="5" name="Rectangle 21">
            <a:hlinkClick r:id="rId9" action="ppaction://hlinksldjump"/>
          </p:cNvPr>
          <p:cNvSpPr>
            <a:spLocks noChangeArrowheads="1"/>
          </p:cNvSpPr>
          <p:nvPr/>
        </p:nvSpPr>
        <p:spPr bwMode="auto">
          <a:xfrm>
            <a:off x="98808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10" action="ppaction://hlinksldjump"/>
          </p:cNvPr>
          <p:cNvSpPr>
            <a:spLocks noChangeArrowheads="1"/>
          </p:cNvSpPr>
          <p:nvPr/>
        </p:nvSpPr>
        <p:spPr bwMode="auto">
          <a:xfrm>
            <a:off x="103830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11" action="ppaction://hlinksldjump"/>
          </p:cNvPr>
          <p:cNvSpPr>
            <a:spLocks noChangeArrowheads="1"/>
          </p:cNvSpPr>
          <p:nvPr/>
        </p:nvSpPr>
        <p:spPr bwMode="auto">
          <a:xfrm>
            <a:off x="108610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12" action="ppaction://hlinksldjump"/>
          </p:cNvPr>
          <p:cNvSpPr>
            <a:spLocks noChangeArrowheads="1"/>
          </p:cNvSpPr>
          <p:nvPr/>
        </p:nvSpPr>
        <p:spPr bwMode="auto">
          <a:xfrm>
            <a:off x="113149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0505537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4">
                                            <p:txEl>
                                              <p:pRg st="3" end="3"/>
                                            </p:txEl>
                                          </p:spTgt>
                                        </p:tgtEl>
                                      </p:cBhvr>
                                    </p:animEffect>
                                    <p:set>
                                      <p:cBhvr>
                                        <p:cTn id="18" dur="1" fill="hold">
                                          <p:stCondLst>
                                            <p:cond delay="499"/>
                                          </p:stCondLst>
                                        </p:cTn>
                                        <p:tgtEl>
                                          <p:spTgt spid="4">
                                            <p:txEl>
                                              <p:pRg st="3" end="3"/>
                                            </p:txEl>
                                          </p:spTgt>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9850" y="1055407"/>
            <a:ext cx="11617054" cy="3742539"/>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(2)Mg</a:t>
            </a:r>
            <a:r>
              <a:rPr lang="zh-CN" altLang="zh-CN" sz="2800" kern="100" dirty="0">
                <a:latin typeface="Times New Roman"/>
                <a:ea typeface="华文细黑"/>
                <a:cs typeface="Times New Roman"/>
              </a:rPr>
              <a:t>可溶解在</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溶液中的原因分析。</a:t>
            </a:r>
            <a:endParaRPr lang="zh-CN" altLang="zh-CN" sz="1050" kern="100" dirty="0">
              <a:latin typeface="宋体"/>
              <a:cs typeface="Courier New"/>
            </a:endParaRPr>
          </a:p>
          <a:p>
            <a:pPr>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zh-CN" altLang="zh-CN" sz="2800" kern="100" dirty="0">
                <a:solidFill>
                  <a:schemeClr val="accent6">
                    <a:lumMod val="75000"/>
                  </a:schemeClr>
                </a:solidFill>
                <a:latin typeface="Times New Roman"/>
                <a:ea typeface="华文细黑"/>
                <a:cs typeface="Times New Roman"/>
              </a:rPr>
              <a:t>在</a:t>
            </a:r>
            <a:r>
              <a:rPr lang="en-US" altLang="zh-CN" sz="2800" kern="100" dirty="0">
                <a:solidFill>
                  <a:schemeClr val="accent6">
                    <a:lumMod val="75000"/>
                  </a:schemeClr>
                </a:solidFill>
                <a:latin typeface="Times New Roman"/>
                <a:ea typeface="华文细黑"/>
                <a:cs typeface="Courier New"/>
              </a:rPr>
              <a:t>NH</a:t>
            </a:r>
            <a:r>
              <a:rPr lang="en-US" altLang="zh-CN" sz="2800" kern="100" baseline="-25000" dirty="0">
                <a:solidFill>
                  <a:schemeClr val="accent6">
                    <a:lumMod val="75000"/>
                  </a:schemeClr>
                </a:solidFill>
                <a:latin typeface="Times New Roman"/>
                <a:ea typeface="华文细黑"/>
                <a:cs typeface="Courier New"/>
              </a:rPr>
              <a:t>4</a:t>
            </a:r>
            <a:r>
              <a:rPr lang="en-US" altLang="zh-CN" sz="2800" kern="100" dirty="0">
                <a:solidFill>
                  <a:schemeClr val="accent6">
                    <a:lumMod val="75000"/>
                  </a:schemeClr>
                </a:solidFill>
                <a:latin typeface="Times New Roman"/>
                <a:ea typeface="华文细黑"/>
                <a:cs typeface="Courier New"/>
              </a:rPr>
              <a:t>Cl</a:t>
            </a:r>
            <a:r>
              <a:rPr lang="zh-CN" altLang="zh-CN" sz="2800" kern="100" dirty="0">
                <a:solidFill>
                  <a:schemeClr val="accent6">
                    <a:lumMod val="75000"/>
                  </a:schemeClr>
                </a:solidFill>
                <a:latin typeface="Times New Roman"/>
                <a:ea typeface="华文细黑"/>
                <a:cs typeface="Times New Roman"/>
              </a:rPr>
              <a:t>溶液中</a:t>
            </a:r>
            <a:r>
              <a:rPr lang="zh-CN" altLang="zh-CN" sz="2800" kern="100" dirty="0" smtClean="0">
                <a:solidFill>
                  <a:schemeClr val="accent6">
                    <a:lumMod val="75000"/>
                  </a:schemeClr>
                </a:solidFill>
                <a:latin typeface="Times New Roman"/>
                <a:ea typeface="华文细黑"/>
                <a:cs typeface="Times New Roman"/>
              </a:rPr>
              <a:t>存在</a:t>
            </a:r>
            <a:r>
              <a:rPr lang="en-US" altLang="zh-CN" sz="2800" kern="100" dirty="0" smtClean="0">
                <a:solidFill>
                  <a:schemeClr val="accent6">
                    <a:lumMod val="75000"/>
                  </a:schemeClr>
                </a:solidFill>
                <a:latin typeface="Times New Roman"/>
                <a:ea typeface="华文细黑"/>
                <a:cs typeface="Courier New"/>
              </a:rPr>
              <a:t>        </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dirty="0">
                <a:solidFill>
                  <a:schemeClr val="accent6">
                    <a:lumMod val="75000"/>
                  </a:schemeClr>
                </a:solidFill>
                <a:latin typeface="ZBFH"/>
                <a:ea typeface="华文细黑"/>
                <a:cs typeface="Times New Roman"/>
              </a:rPr>
              <a:t></a:t>
            </a:r>
            <a:r>
              <a:rPr lang="en-US" altLang="zh-CN" sz="2800" kern="100" dirty="0">
                <a:solidFill>
                  <a:schemeClr val="accent6">
                    <a:lumMod val="75000"/>
                  </a:schemeClr>
                </a:solidFill>
                <a:latin typeface="Times New Roman"/>
                <a:ea typeface="华文细黑"/>
                <a:cs typeface="Courier New"/>
              </a:rPr>
              <a:t>NH</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，加入</a:t>
            </a:r>
            <a:r>
              <a:rPr lang="en-US" altLang="zh-CN" sz="2800" kern="100" dirty="0">
                <a:solidFill>
                  <a:schemeClr val="accent6">
                    <a:lumMod val="75000"/>
                  </a:schemeClr>
                </a:solidFill>
                <a:latin typeface="Times New Roman"/>
                <a:ea typeface="华文细黑"/>
                <a:cs typeface="Courier New"/>
              </a:rPr>
              <a:t>Mg</a:t>
            </a:r>
            <a:r>
              <a:rPr lang="zh-CN" altLang="zh-CN" sz="2800" kern="100" dirty="0">
                <a:solidFill>
                  <a:schemeClr val="accent6">
                    <a:lumMod val="75000"/>
                  </a:schemeClr>
                </a:solidFill>
                <a:latin typeface="Times New Roman"/>
                <a:ea typeface="华文细黑"/>
                <a:cs typeface="Times New Roman"/>
              </a:rPr>
              <a:t>粉，</a:t>
            </a:r>
            <a:r>
              <a:rPr lang="en-US" altLang="zh-CN" sz="2800" kern="100" dirty="0">
                <a:solidFill>
                  <a:schemeClr val="accent6">
                    <a:lumMod val="75000"/>
                  </a:schemeClr>
                </a:solidFill>
                <a:latin typeface="Times New Roman"/>
                <a:ea typeface="华文细黑"/>
                <a:cs typeface="Courier New"/>
              </a:rPr>
              <a:t>Mg</a:t>
            </a:r>
            <a:r>
              <a:rPr lang="zh-CN" altLang="zh-CN" sz="2800" kern="100" dirty="0">
                <a:solidFill>
                  <a:schemeClr val="accent6">
                    <a:lumMod val="75000"/>
                  </a:schemeClr>
                </a:solidFill>
                <a:latin typeface="Times New Roman"/>
                <a:ea typeface="华文细黑"/>
                <a:cs typeface="Times New Roman"/>
              </a:rPr>
              <a:t>与</a:t>
            </a:r>
            <a:r>
              <a:rPr lang="en-US" altLang="zh-CN" sz="2800" kern="100" dirty="0">
                <a:solidFill>
                  <a:schemeClr val="accent6">
                    <a:lumMod val="75000"/>
                  </a:schemeClr>
                </a:solidFill>
                <a:latin typeface="Times New Roman"/>
                <a:ea typeface="华文细黑"/>
                <a:cs typeface="Courier New"/>
              </a:rPr>
              <a:t>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反应放出</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，使溶液中</a:t>
            </a:r>
            <a:r>
              <a:rPr lang="en-US" altLang="zh-CN" sz="2800" i="1" kern="100" dirty="0">
                <a:solidFill>
                  <a:schemeClr val="accent6">
                    <a:lumMod val="75000"/>
                  </a:schemeClr>
                </a:solidFill>
                <a:latin typeface="Times New Roman"/>
                <a:ea typeface="华文细黑"/>
                <a:cs typeface="Courier New"/>
              </a:rPr>
              <a:t>c</a:t>
            </a:r>
            <a:r>
              <a:rPr lang="en-US" altLang="zh-CN" sz="2800" kern="100" dirty="0">
                <a:solidFill>
                  <a:schemeClr val="accent6">
                    <a:lumMod val="75000"/>
                  </a:schemeClr>
                </a:solidFill>
                <a:latin typeface="Times New Roman"/>
                <a:ea typeface="华文细黑"/>
                <a:cs typeface="Courier New"/>
              </a:rPr>
              <a:t>(H</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降低，水解平衡向右移动，使</a:t>
            </a:r>
            <a:r>
              <a:rPr lang="en-US" altLang="zh-CN" sz="2800" kern="100" dirty="0">
                <a:solidFill>
                  <a:schemeClr val="accent6">
                    <a:lumMod val="75000"/>
                  </a:schemeClr>
                </a:solidFill>
                <a:latin typeface="Times New Roman"/>
                <a:ea typeface="华文细黑"/>
                <a:cs typeface="Courier New"/>
              </a:rPr>
              <a:t>Mg</a:t>
            </a:r>
            <a:r>
              <a:rPr lang="zh-CN" altLang="zh-CN" sz="2800" kern="100" dirty="0">
                <a:solidFill>
                  <a:schemeClr val="accent6">
                    <a:lumMod val="75000"/>
                  </a:schemeClr>
                </a:solidFill>
                <a:latin typeface="Times New Roman"/>
                <a:ea typeface="华文细黑"/>
                <a:cs typeface="Times New Roman"/>
              </a:rPr>
              <a:t>粉不断溶解</a:t>
            </a:r>
            <a:r>
              <a:rPr lang="zh-CN" altLang="zh-CN" sz="2800" kern="100" dirty="0" smtClean="0">
                <a:solidFill>
                  <a:schemeClr val="accent6">
                    <a:lumMod val="75000"/>
                  </a:schemeClr>
                </a:solidFill>
                <a:latin typeface="Times New Roman"/>
                <a:ea typeface="华文细黑"/>
                <a:cs typeface="Times New Roman"/>
              </a:rPr>
              <a:t>。</a:t>
            </a:r>
            <a:endParaRPr lang="en-US" altLang="zh-CN" sz="1050" kern="100" dirty="0" smtClean="0">
              <a:solidFill>
                <a:schemeClr val="accent6">
                  <a:lumMod val="75000"/>
                </a:schemeClr>
              </a:solidFill>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直接蒸发</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溶液，能不能得到</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晶体，应如何操作？</a:t>
            </a:r>
            <a:endParaRPr lang="zh-CN" altLang="zh-CN" sz="105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zh-CN" altLang="zh-CN" sz="2800" kern="100" dirty="0">
                <a:solidFill>
                  <a:srgbClr val="E36C0A"/>
                </a:solidFill>
                <a:latin typeface="Times New Roman"/>
                <a:ea typeface="华文细黑"/>
                <a:cs typeface="Times New Roman"/>
              </a:rPr>
              <a:t>不能，应在</a:t>
            </a:r>
            <a:r>
              <a:rPr lang="en-US" altLang="zh-CN" sz="2800" kern="100" dirty="0" err="1">
                <a:solidFill>
                  <a:srgbClr val="E36C0A"/>
                </a:solidFill>
                <a:latin typeface="Times New Roman"/>
                <a:ea typeface="华文细黑"/>
                <a:cs typeface="Courier New"/>
              </a:rPr>
              <a:t>HCl</a:t>
            </a:r>
            <a:r>
              <a:rPr lang="zh-CN" altLang="zh-CN" sz="2800" kern="100" dirty="0">
                <a:solidFill>
                  <a:srgbClr val="E36C0A"/>
                </a:solidFill>
                <a:latin typeface="Times New Roman"/>
                <a:ea typeface="华文细黑"/>
                <a:cs typeface="Times New Roman"/>
              </a:rPr>
              <a:t>气流中加热蒸发</a:t>
            </a:r>
            <a:r>
              <a:rPr lang="zh-CN" altLang="zh-CN" sz="2800" kern="100" dirty="0" smtClean="0">
                <a:solidFill>
                  <a:srgbClr val="E36C0A"/>
                </a:solidFill>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77695906"/>
              </p:ext>
            </p:extLst>
          </p:nvPr>
        </p:nvGraphicFramePr>
        <p:xfrm>
          <a:off x="4696790" y="1775063"/>
          <a:ext cx="942975" cy="619125"/>
        </p:xfrm>
        <a:graphic>
          <a:graphicData uri="http://schemas.openxmlformats.org/presentationml/2006/ole">
            <mc:AlternateContent xmlns:mc="http://schemas.openxmlformats.org/markup-compatibility/2006">
              <mc:Choice xmlns:v="urn:schemas-microsoft-com:vml" Requires="v">
                <p:oleObj spid="_x0000_s183478" name="文档" r:id="rId4" imgW="949803" imgH="621630" progId="Word.Document.12">
                  <p:embed/>
                </p:oleObj>
              </mc:Choice>
              <mc:Fallback>
                <p:oleObj name="文档" r:id="rId4" imgW="949803" imgH="621630" progId="Word.Document.12">
                  <p:embed/>
                  <p:pic>
                    <p:nvPicPr>
                      <p:cNvPr id="0" name=""/>
                      <p:cNvPicPr/>
                      <p:nvPr/>
                    </p:nvPicPr>
                    <p:blipFill>
                      <a:blip r:embed="rId5"/>
                      <a:stretch>
                        <a:fillRect/>
                      </a:stretch>
                    </p:blipFill>
                    <p:spPr>
                      <a:xfrm>
                        <a:off x="4696790" y="1775063"/>
                        <a:ext cx="942975" cy="6191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921847504"/>
              </p:ext>
            </p:extLst>
          </p:nvPr>
        </p:nvGraphicFramePr>
        <p:xfrm>
          <a:off x="6359845" y="1780024"/>
          <a:ext cx="777875" cy="630238"/>
        </p:xfrm>
        <a:graphic>
          <a:graphicData uri="http://schemas.openxmlformats.org/presentationml/2006/ole">
            <mc:AlternateContent xmlns:mc="http://schemas.openxmlformats.org/markup-compatibility/2006">
              <mc:Choice xmlns:v="urn:schemas-microsoft-com:vml" Requires="v">
                <p:oleObj spid="_x0000_s183479" name="文档" r:id="rId7" imgW="778486" imgH="631365" progId="Word.Document.12">
                  <p:embed/>
                </p:oleObj>
              </mc:Choice>
              <mc:Fallback>
                <p:oleObj name="文档" r:id="rId7" imgW="778486" imgH="631365" progId="Word.Document.12">
                  <p:embed/>
                  <p:pic>
                    <p:nvPicPr>
                      <p:cNvPr id="0" name=""/>
                      <p:cNvPicPr/>
                      <p:nvPr/>
                    </p:nvPicPr>
                    <p:blipFill>
                      <a:blip r:embed="rId8"/>
                      <a:stretch>
                        <a:fillRect/>
                      </a:stretch>
                    </p:blipFill>
                    <p:spPr>
                      <a:xfrm>
                        <a:off x="6359845" y="1780024"/>
                        <a:ext cx="777875" cy="630238"/>
                      </a:xfrm>
                      <a:prstGeom prst="rect">
                        <a:avLst/>
                      </a:prstGeom>
                    </p:spPr>
                  </p:pic>
                </p:oleObj>
              </mc:Fallback>
            </mc:AlternateContent>
          </a:graphicData>
        </a:graphic>
      </p:graphicFrame>
      <p:sp>
        <p:nvSpPr>
          <p:cNvPr id="9" name="Rectangle 21">
            <a:hlinkClick r:id="rId9" action="ppaction://hlinksldjump"/>
          </p:cNvPr>
          <p:cNvSpPr>
            <a:spLocks noChangeArrowheads="1"/>
          </p:cNvSpPr>
          <p:nvPr/>
        </p:nvSpPr>
        <p:spPr bwMode="auto">
          <a:xfrm>
            <a:off x="98808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10" action="ppaction://hlinksldjump"/>
          </p:cNvPr>
          <p:cNvSpPr>
            <a:spLocks noChangeArrowheads="1"/>
          </p:cNvSpPr>
          <p:nvPr/>
        </p:nvSpPr>
        <p:spPr bwMode="auto">
          <a:xfrm>
            <a:off x="103830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1" action="ppaction://hlinksldjump"/>
          </p:cNvPr>
          <p:cNvSpPr>
            <a:spLocks noChangeArrowheads="1"/>
          </p:cNvSpPr>
          <p:nvPr/>
        </p:nvSpPr>
        <p:spPr bwMode="auto">
          <a:xfrm>
            <a:off x="108610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12" action="ppaction://hlinksldjump"/>
          </p:cNvPr>
          <p:cNvSpPr>
            <a:spLocks noChangeArrowheads="1"/>
          </p:cNvSpPr>
          <p:nvPr/>
        </p:nvSpPr>
        <p:spPr bwMode="auto">
          <a:xfrm>
            <a:off x="113149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13091945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linds(horizontal)">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4">
                                            <p:txEl>
                                              <p:pRg st="1" end="1"/>
                                            </p:txEl>
                                          </p:spTgt>
                                        </p:tgtEl>
                                      </p:cBhvr>
                                    </p:animEffect>
                                    <p:set>
                                      <p:cBhvr>
                                        <p:cTn id="23" dur="1" fill="hold">
                                          <p:stCondLst>
                                            <p:cond delay="499"/>
                                          </p:stCondLst>
                                        </p:cTn>
                                        <p:tgtEl>
                                          <p:spTgt spid="4">
                                            <p:txEl>
                                              <p:pRg st="1" end="1"/>
                                            </p:txEl>
                                          </p:spTgt>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4">
                                            <p:txEl>
                                              <p:pRg st="3" end="3"/>
                                            </p:txEl>
                                          </p:spTgt>
                                        </p:tgtEl>
                                      </p:cBhvr>
                                    </p:animEffect>
                                    <p:set>
                                      <p:cBhvr>
                                        <p:cTn id="32" dur="1" fill="hold">
                                          <p:stCondLst>
                                            <p:cond delay="499"/>
                                          </p:stCondLst>
                                        </p:cTn>
                                        <p:tgtEl>
                                          <p:spTgt spid="4">
                                            <p:txEl>
                                              <p:pRg st="3" end="3"/>
                                            </p:txEl>
                                          </p:spTgt>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4566" y="1037928"/>
            <a:ext cx="11524006" cy="3754874"/>
          </a:xfrm>
          <a:prstGeom prst="rect">
            <a:avLst/>
          </a:prstGeom>
        </p:spPr>
        <p:txBody>
          <a:bodyPr>
            <a:spAutoFit/>
          </a:bodyPr>
          <a:lstStyle/>
          <a:p>
            <a:pPr algn="just">
              <a:lnSpc>
                <a:spcPct val="170000"/>
              </a:lnSpc>
              <a:spcAft>
                <a:spcPts val="0"/>
              </a:spcAft>
            </a:pPr>
            <a:r>
              <a:rPr lang="en-US" altLang="zh-CN" sz="2800" kern="100">
                <a:latin typeface="Times New Roman"/>
                <a:ea typeface="华文细黑"/>
                <a:cs typeface="Courier New"/>
              </a:rPr>
              <a:t>(4)</a:t>
            </a:r>
            <a:r>
              <a:rPr lang="zh-CN" altLang="zh-CN" sz="2800" kern="100">
                <a:latin typeface="Times New Roman"/>
                <a:ea typeface="华文细黑"/>
                <a:cs typeface="Times New Roman"/>
              </a:rPr>
              <a:t>在</a:t>
            </a:r>
            <a:r>
              <a:rPr lang="en-US" altLang="zh-CN" sz="2800" kern="100">
                <a:latin typeface="Times New Roman"/>
                <a:ea typeface="华文细黑"/>
                <a:cs typeface="Courier New"/>
              </a:rPr>
              <a:t>Na</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溶液中滴加酚酞，溶液变红色，若在该溶液中滴入过量的</a:t>
            </a:r>
            <a:r>
              <a:rPr lang="en-US" altLang="zh-CN" sz="2800" kern="100">
                <a:latin typeface="Times New Roman"/>
                <a:ea typeface="华文细黑"/>
                <a:cs typeface="Courier New"/>
              </a:rPr>
              <a:t>BaCl</a:t>
            </a:r>
            <a:r>
              <a:rPr lang="en-US" altLang="zh-CN" sz="2800" kern="100" baseline="-25000">
                <a:latin typeface="Times New Roman"/>
                <a:ea typeface="华文细黑"/>
                <a:cs typeface="Courier New"/>
              </a:rPr>
              <a:t>2</a:t>
            </a:r>
            <a:r>
              <a:rPr lang="zh-CN" altLang="zh-CN" sz="2800" kern="100">
                <a:latin typeface="Times New Roman"/>
                <a:ea typeface="华文细黑"/>
                <a:cs typeface="Times New Roman"/>
              </a:rPr>
              <a:t>溶液，现象</a:t>
            </a:r>
            <a:r>
              <a:rPr lang="zh-CN" altLang="zh-CN" sz="2800" kern="100" smtClean="0">
                <a:latin typeface="Times New Roman"/>
                <a:ea typeface="华文细黑"/>
                <a:cs typeface="Times New Roman"/>
              </a:rPr>
              <a:t>是</a:t>
            </a:r>
            <a:r>
              <a:rPr lang="en-US" altLang="zh-CN" sz="2800" kern="100" smtClean="0">
                <a:latin typeface="Times New Roman"/>
                <a:ea typeface="华文细黑"/>
                <a:cs typeface="Courier New"/>
              </a:rPr>
              <a:t>________________________</a:t>
            </a:r>
            <a:r>
              <a:rPr lang="zh-CN" altLang="zh-CN" sz="2800" kern="100">
                <a:latin typeface="Times New Roman"/>
                <a:ea typeface="华文细黑"/>
                <a:cs typeface="Times New Roman"/>
              </a:rPr>
              <a:t>，请结合离子方程式，运用平衡原理进行解释：</a:t>
            </a:r>
            <a:r>
              <a:rPr lang="en-US" altLang="zh-CN" sz="2800" kern="100" smtClean="0">
                <a:latin typeface="Times New Roman"/>
                <a:ea typeface="华文细黑"/>
                <a:cs typeface="Courier New"/>
              </a:rPr>
              <a:t>___________________________________________</a:t>
            </a:r>
          </a:p>
          <a:p>
            <a:pPr algn="just">
              <a:lnSpc>
                <a:spcPct val="170000"/>
              </a:lnSpc>
              <a:spcAft>
                <a:spcPts val="0"/>
              </a:spcAft>
            </a:pPr>
            <a:r>
              <a:rPr lang="en-US" altLang="zh-CN" sz="2800" kern="100" smtClean="0">
                <a:latin typeface="Times New Roman"/>
                <a:ea typeface="华文细黑"/>
                <a:cs typeface="Times New Roman"/>
              </a:rPr>
              <a:t>______________________________________________________________________________________________________</a:t>
            </a:r>
            <a:r>
              <a:rPr lang="zh-CN" altLang="zh-CN" sz="2800" kern="100" smtClean="0">
                <a:latin typeface="Times New Roman"/>
                <a:ea typeface="华文细黑"/>
                <a:cs typeface="Times New Roman"/>
              </a:rPr>
              <a:t>。</a:t>
            </a:r>
            <a:endParaRPr lang="zh-CN" altLang="zh-CN" sz="2800" kern="100">
              <a:effectLst/>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231392233"/>
              </p:ext>
            </p:extLst>
          </p:nvPr>
        </p:nvGraphicFramePr>
        <p:xfrm>
          <a:off x="387524" y="2688729"/>
          <a:ext cx="11439525" cy="2190750"/>
        </p:xfrm>
        <a:graphic>
          <a:graphicData uri="http://schemas.openxmlformats.org/presentationml/2006/ole">
            <mc:AlternateContent xmlns:mc="http://schemas.openxmlformats.org/markup-compatibility/2006">
              <mc:Choice xmlns:v="urn:schemas-microsoft-com:vml" Requires="v">
                <p:oleObj spid="_x0000_s98424" name="文档" r:id="rId4" imgW="11451306" imgH="2190391" progId="Word.Document.12">
                  <p:embed/>
                </p:oleObj>
              </mc:Choice>
              <mc:Fallback>
                <p:oleObj name="文档" r:id="rId4" imgW="11451306" imgH="2190391" progId="Word.Document.12">
                  <p:embed/>
                  <p:pic>
                    <p:nvPicPr>
                      <p:cNvPr id="0" name=""/>
                      <p:cNvPicPr/>
                      <p:nvPr/>
                    </p:nvPicPr>
                    <p:blipFill>
                      <a:blip r:embed="rId5"/>
                      <a:stretch>
                        <a:fillRect/>
                      </a:stretch>
                    </p:blipFill>
                    <p:spPr>
                      <a:xfrm>
                        <a:off x="387524" y="2688729"/>
                        <a:ext cx="11439525" cy="2190750"/>
                      </a:xfrm>
                      <a:prstGeom prst="rect">
                        <a:avLst/>
                      </a:prstGeom>
                    </p:spPr>
                  </p:pic>
                </p:oleObj>
              </mc:Fallback>
            </mc:AlternateContent>
          </a:graphicData>
        </a:graphic>
      </p:graphicFrame>
      <p:sp>
        <p:nvSpPr>
          <p:cNvPr id="10" name="矩形 9"/>
          <p:cNvSpPr/>
          <p:nvPr/>
        </p:nvSpPr>
        <p:spPr>
          <a:xfrm>
            <a:off x="3406527" y="1915741"/>
            <a:ext cx="4493538" cy="523220"/>
          </a:xfrm>
          <a:prstGeom prst="rect">
            <a:avLst/>
          </a:prstGeom>
        </p:spPr>
        <p:txBody>
          <a:bodyPr wrap="none">
            <a:spAutoFit/>
          </a:bodyPr>
          <a:lstStyle/>
          <a:p>
            <a:r>
              <a:rPr lang="zh-CN" altLang="zh-CN" sz="2800" kern="0">
                <a:solidFill>
                  <a:srgbClr val="E36C0A"/>
                </a:solidFill>
                <a:latin typeface="Times New Roman"/>
                <a:ea typeface="华文细黑"/>
                <a:cs typeface="Times New Roman"/>
              </a:rPr>
              <a:t>产生白色沉淀，且红色褪去</a:t>
            </a:r>
            <a:endParaRPr lang="zh-CN" altLang="en-US" sz="2800"/>
          </a:p>
        </p:txBody>
      </p:sp>
      <p:sp>
        <p:nvSpPr>
          <p:cNvPr id="5" name="Rectangle 21">
            <a:hlinkClick r:id="rId6" action="ppaction://hlinksldjump"/>
          </p:cNvPr>
          <p:cNvSpPr>
            <a:spLocks noChangeArrowheads="1"/>
          </p:cNvSpPr>
          <p:nvPr/>
        </p:nvSpPr>
        <p:spPr bwMode="auto">
          <a:xfrm>
            <a:off x="98808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7" action="ppaction://hlinksldjump"/>
          </p:cNvPr>
          <p:cNvSpPr>
            <a:spLocks noChangeArrowheads="1"/>
          </p:cNvSpPr>
          <p:nvPr/>
        </p:nvSpPr>
        <p:spPr bwMode="auto">
          <a:xfrm>
            <a:off x="103830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8" action="ppaction://hlinksldjump"/>
          </p:cNvPr>
          <p:cNvSpPr>
            <a:spLocks noChangeArrowheads="1"/>
          </p:cNvSpPr>
          <p:nvPr/>
        </p:nvSpPr>
        <p:spPr bwMode="auto">
          <a:xfrm>
            <a:off x="108610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9" action="ppaction://hlinksldjump"/>
          </p:cNvPr>
          <p:cNvSpPr>
            <a:spLocks noChangeArrowheads="1"/>
          </p:cNvSpPr>
          <p:nvPr/>
        </p:nvSpPr>
        <p:spPr bwMode="auto">
          <a:xfrm>
            <a:off x="113149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60439051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10" grpId="0"/>
      <p:bldP spid="10"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78369" y="880939"/>
            <a:ext cx="11232086" cy="1231940"/>
          </a:xfrm>
          <a:prstGeom prst="rect">
            <a:avLst/>
          </a:prstGeom>
        </p:spPr>
        <p:txBody>
          <a:bodyPr>
            <a:spAutoFit/>
          </a:bodyPr>
          <a:lstStyle/>
          <a:p>
            <a:pPr algn="just">
              <a:lnSpc>
                <a:spcPct val="140000"/>
              </a:lnSpc>
              <a:spcAft>
                <a:spcPts val="0"/>
              </a:spcAft>
            </a:pP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盐溶液蒸干灼烧时所得产物的几种判断</a:t>
            </a:r>
            <a:r>
              <a:rPr lang="zh-CN" altLang="zh-CN" sz="2800" kern="100" dirty="0" smtClean="0">
                <a:latin typeface="Times New Roman"/>
                <a:ea typeface="华文细黑"/>
                <a:cs typeface="Times New Roman"/>
              </a:rPr>
              <a:t>类型</a:t>
            </a:r>
            <a:endParaRPr lang="en-US" altLang="zh-CN" sz="2800" kern="100" dirty="0" smtClean="0">
              <a:latin typeface="宋体"/>
              <a:cs typeface="Courier New"/>
            </a:endParaRPr>
          </a:p>
          <a:p>
            <a:pPr algn="just">
              <a:lnSpc>
                <a:spcPct val="140000"/>
              </a:lnSpc>
              <a:spcAft>
                <a:spcPts val="0"/>
              </a:spcAft>
            </a:pPr>
            <a:r>
              <a:rPr lang="en-US" altLang="zh-CN" sz="2800" kern="100" dirty="0">
                <a:latin typeface="Times New Roman"/>
                <a:ea typeface="华文细黑"/>
              </a:rPr>
              <a:t>(1)</a:t>
            </a:r>
            <a:r>
              <a:rPr lang="zh-CN" altLang="zh-CN" sz="2800" kern="100" dirty="0">
                <a:latin typeface="Times New Roman"/>
                <a:ea typeface="华文细黑"/>
                <a:cs typeface="Times New Roman"/>
              </a:rPr>
              <a:t>盐溶液水解生成难挥发性酸时，蒸干后一般得原物质，如</a:t>
            </a:r>
            <a:endParaRPr lang="en-US" altLang="zh-CN" sz="2800" kern="100" dirty="0" smtClean="0">
              <a:latin typeface="Times New Roman"/>
              <a:ea typeface="华文细黑"/>
              <a:cs typeface="Times New Roman"/>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27456511"/>
              </p:ext>
            </p:extLst>
          </p:nvPr>
        </p:nvGraphicFramePr>
        <p:xfrm>
          <a:off x="588690" y="2167558"/>
          <a:ext cx="7405687" cy="915988"/>
        </p:xfrm>
        <a:graphic>
          <a:graphicData uri="http://schemas.openxmlformats.org/presentationml/2006/ole">
            <mc:AlternateContent xmlns:mc="http://schemas.openxmlformats.org/markup-compatibility/2006">
              <mc:Choice xmlns:v="urn:schemas-microsoft-com:vml" Requires="v">
                <p:oleObj spid="_x0000_s184501" name="文档" r:id="rId4" imgW="7405567" imgH="915468" progId="Word.Document.12">
                  <p:embed/>
                </p:oleObj>
              </mc:Choice>
              <mc:Fallback>
                <p:oleObj name="文档" r:id="rId4" imgW="7405567" imgH="915468" progId="Word.Document.12">
                  <p:embed/>
                  <p:pic>
                    <p:nvPicPr>
                      <p:cNvPr id="0" name=""/>
                      <p:cNvPicPr/>
                      <p:nvPr/>
                    </p:nvPicPr>
                    <p:blipFill>
                      <a:blip r:embed="rId5"/>
                      <a:stretch>
                        <a:fillRect/>
                      </a:stretch>
                    </p:blipFill>
                    <p:spPr>
                      <a:xfrm>
                        <a:off x="588690" y="2167558"/>
                        <a:ext cx="7405687" cy="915988"/>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874632476"/>
              </p:ext>
            </p:extLst>
          </p:nvPr>
        </p:nvGraphicFramePr>
        <p:xfrm>
          <a:off x="552450" y="3044205"/>
          <a:ext cx="10810875" cy="1609725"/>
        </p:xfrm>
        <a:graphic>
          <a:graphicData uri="http://schemas.openxmlformats.org/presentationml/2006/ole">
            <mc:AlternateContent xmlns:mc="http://schemas.openxmlformats.org/markup-compatibility/2006">
              <mc:Choice xmlns:v="urn:schemas-microsoft-com:vml" Requires="v">
                <p:oleObj spid="_x0000_s184502" name="文档" r:id="rId7" imgW="10815305" imgH="1612720" progId="Word.Document.12">
                  <p:embed/>
                </p:oleObj>
              </mc:Choice>
              <mc:Fallback>
                <p:oleObj name="文档" r:id="rId7" imgW="10815305" imgH="1612720" progId="Word.Document.12">
                  <p:embed/>
                  <p:pic>
                    <p:nvPicPr>
                      <p:cNvPr id="0" name=""/>
                      <p:cNvPicPr/>
                      <p:nvPr/>
                    </p:nvPicPr>
                    <p:blipFill>
                      <a:blip r:embed="rId8"/>
                      <a:stretch>
                        <a:fillRect/>
                      </a:stretch>
                    </p:blipFill>
                    <p:spPr>
                      <a:xfrm>
                        <a:off x="552450" y="3044205"/>
                        <a:ext cx="10810875" cy="1609725"/>
                      </a:xfrm>
                      <a:prstGeom prst="rect">
                        <a:avLst/>
                      </a:prstGeom>
                    </p:spPr>
                  </p:pic>
                </p:oleObj>
              </mc:Fallback>
            </mc:AlternateContent>
          </a:graphicData>
        </a:graphic>
      </p:graphicFrame>
      <p:sp>
        <p:nvSpPr>
          <p:cNvPr id="5" name="矩形 4"/>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6" name="组合 5"/>
          <p:cNvGrpSpPr/>
          <p:nvPr/>
        </p:nvGrpSpPr>
        <p:grpSpPr>
          <a:xfrm>
            <a:off x="1" y="-2"/>
            <a:ext cx="1836949" cy="634848"/>
            <a:chOff x="0" y="-2"/>
            <a:chExt cx="1377891" cy="634701"/>
          </a:xfrm>
          <a:solidFill>
            <a:srgbClr val="FFC000"/>
          </a:solidFill>
        </p:grpSpPr>
        <p:sp>
          <p:nvSpPr>
            <p:cNvPr id="10" name="矩形 9"/>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1" name="直角三角形 10"/>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2" name="矩形 11"/>
          <p:cNvSpPr/>
          <p:nvPr/>
        </p:nvSpPr>
        <p:spPr>
          <a:xfrm>
            <a:off x="1712878" y="26547"/>
            <a:ext cx="3672800" cy="584775"/>
          </a:xfrm>
          <a:prstGeom prst="rect">
            <a:avLst/>
          </a:prstGeom>
        </p:spPr>
        <p:txBody>
          <a:bodyPr wrap="none">
            <a:spAutoFit/>
          </a:bodyPr>
          <a:lstStyle/>
          <a:p>
            <a:pPr lvl="0"/>
            <a:r>
              <a:rPr lang="zh-CN" altLang="en-US" sz="3200" b="1" dirty="0">
                <a:solidFill>
                  <a:srgbClr val="FFFFFF"/>
                </a:solidFill>
                <a:latin typeface="Times New Roman" pitchFamily="18" charset="0"/>
                <a:ea typeface="微软雅黑" pitchFamily="34" charset="-122"/>
              </a:rPr>
              <a:t>归纳总结  答题模板</a:t>
            </a:r>
          </a:p>
        </p:txBody>
      </p:sp>
    </p:spTree>
    <p:extLst>
      <p:ext uri="{BB962C8B-B14F-4D97-AF65-F5344CB8AC3E}">
        <p14:creationId xmlns:p14="http://schemas.microsoft.com/office/powerpoint/2010/main" val="20128217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5943" y="1019622"/>
            <a:ext cx="11296938" cy="4315027"/>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酸根阴离子易水解的强碱盐，如</a:t>
            </a:r>
            <a:r>
              <a:rPr lang="en-US" altLang="zh-CN" sz="2800" kern="100">
                <a:latin typeface="Times New Roman"/>
                <a:ea typeface="华文细黑"/>
                <a:cs typeface="Courier New"/>
              </a:rPr>
              <a:t>Na</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CO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溶液等蒸干后可得到原物质。</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(3)</a:t>
            </a:r>
            <a:r>
              <a:rPr lang="zh-CN" altLang="zh-CN" sz="2800" kern="100">
                <a:latin typeface="Times New Roman"/>
                <a:ea typeface="华文细黑"/>
                <a:cs typeface="Times New Roman"/>
              </a:rPr>
              <a:t>考虑盐受热时是否分解</a:t>
            </a:r>
            <a:endParaRPr lang="zh-CN" altLang="zh-CN" sz="2800" kern="100">
              <a:latin typeface="宋体"/>
              <a:cs typeface="Courier New"/>
            </a:endParaRPr>
          </a:p>
          <a:p>
            <a:pPr algn="just">
              <a:lnSpc>
                <a:spcPct val="140000"/>
              </a:lnSpc>
              <a:spcAft>
                <a:spcPts val="0"/>
              </a:spcAft>
            </a:pPr>
            <a:r>
              <a:rPr lang="en-US" altLang="zh-CN" sz="2800" kern="100" smtClean="0">
                <a:latin typeface="Times New Roman"/>
                <a:ea typeface="华文细黑"/>
              </a:rPr>
              <a:t>Ca(HCO</a:t>
            </a:r>
            <a:r>
              <a:rPr lang="en-US" altLang="zh-CN" sz="2800" kern="100" baseline="-25000" smtClean="0">
                <a:latin typeface="Times New Roman"/>
                <a:ea typeface="华文细黑"/>
              </a:rPr>
              <a:t>3</a:t>
            </a:r>
            <a:r>
              <a:rPr lang="en-US" altLang="zh-CN" sz="2800" kern="100" smtClean="0">
                <a:latin typeface="Times New Roman"/>
                <a:ea typeface="华文细黑"/>
              </a:rPr>
              <a:t>)</a:t>
            </a:r>
            <a:r>
              <a:rPr lang="en-US" altLang="zh-CN" sz="2800" kern="100" baseline="-25000" smtClean="0">
                <a:latin typeface="Times New Roman"/>
                <a:ea typeface="华文细黑"/>
              </a:rPr>
              <a:t>2</a:t>
            </a:r>
            <a:r>
              <a:rPr lang="zh-CN" altLang="zh-CN" sz="2800" kern="100" smtClean="0">
                <a:latin typeface="Times New Roman"/>
                <a:ea typeface="华文细黑"/>
                <a:cs typeface="Times New Roman"/>
              </a:rPr>
              <a:t>、</a:t>
            </a:r>
            <a:r>
              <a:rPr lang="en-US" altLang="zh-CN" sz="2800" kern="100" smtClean="0">
                <a:latin typeface="Times New Roman"/>
                <a:ea typeface="华文细黑"/>
              </a:rPr>
              <a:t>NaHCO</a:t>
            </a:r>
            <a:r>
              <a:rPr lang="en-US" altLang="zh-CN" sz="2800" kern="100" baseline="-25000" smtClean="0">
                <a:latin typeface="Times New Roman"/>
                <a:ea typeface="华文细黑"/>
              </a:rPr>
              <a:t>3</a:t>
            </a:r>
            <a:r>
              <a:rPr lang="zh-CN" altLang="zh-CN" sz="2800" kern="100" smtClean="0">
                <a:latin typeface="Times New Roman"/>
                <a:ea typeface="华文细黑"/>
                <a:cs typeface="Times New Roman"/>
              </a:rPr>
              <a:t>、</a:t>
            </a:r>
            <a:r>
              <a:rPr lang="en-US" altLang="zh-CN" sz="2800" kern="100" smtClean="0">
                <a:latin typeface="Times New Roman"/>
                <a:ea typeface="华文细黑"/>
              </a:rPr>
              <a:t>KMnO</a:t>
            </a:r>
            <a:r>
              <a:rPr lang="en-US" altLang="zh-CN" sz="2800" kern="100" baseline="-25000" smtClean="0">
                <a:latin typeface="Times New Roman"/>
                <a:ea typeface="华文细黑"/>
              </a:rPr>
              <a:t>4</a:t>
            </a:r>
            <a:r>
              <a:rPr lang="zh-CN" altLang="zh-CN" sz="2800" kern="100" smtClean="0">
                <a:latin typeface="Times New Roman"/>
                <a:ea typeface="华文细黑"/>
                <a:cs typeface="Times New Roman"/>
              </a:rPr>
              <a:t>、</a:t>
            </a:r>
            <a:r>
              <a:rPr lang="en-US" altLang="zh-CN" sz="2800" kern="100" smtClean="0">
                <a:latin typeface="Times New Roman"/>
                <a:ea typeface="华文细黑"/>
              </a:rPr>
              <a:t>NH</a:t>
            </a:r>
            <a:r>
              <a:rPr lang="en-US" altLang="zh-CN" sz="2800" kern="100" baseline="-25000" smtClean="0">
                <a:latin typeface="Times New Roman"/>
                <a:ea typeface="华文细黑"/>
              </a:rPr>
              <a:t>4</a:t>
            </a:r>
            <a:r>
              <a:rPr lang="en-US" altLang="zh-CN" sz="2800" kern="100" smtClean="0">
                <a:latin typeface="Times New Roman"/>
                <a:ea typeface="华文细黑"/>
              </a:rPr>
              <a:t>Cl</a:t>
            </a:r>
            <a:r>
              <a:rPr lang="zh-CN" altLang="zh-CN" sz="2800" kern="100" smtClean="0">
                <a:latin typeface="Times New Roman"/>
                <a:ea typeface="华文细黑"/>
                <a:cs typeface="Times New Roman"/>
              </a:rPr>
              <a:t>固体受热易分解，因此蒸干灼烧后分别为</a:t>
            </a:r>
            <a:r>
              <a:rPr lang="en-US" altLang="zh-CN" sz="2800" kern="100" smtClean="0">
                <a:latin typeface="Times New Roman"/>
                <a:ea typeface="华文细黑"/>
                <a:cs typeface="Courier New"/>
              </a:rPr>
              <a:t>Ca(HCO</a:t>
            </a:r>
            <a:r>
              <a:rPr lang="en-US" altLang="zh-CN" sz="2800" kern="100" baseline="-25000" smtClean="0">
                <a:latin typeface="Times New Roman"/>
                <a:ea typeface="华文细黑"/>
                <a:cs typeface="Courier New"/>
              </a:rPr>
              <a:t>3</a:t>
            </a:r>
            <a:r>
              <a:rPr lang="en-US" altLang="zh-CN" sz="2800" kern="100" smtClean="0">
                <a:latin typeface="Times New Roman"/>
                <a:ea typeface="华文细黑"/>
                <a:cs typeface="Courier New"/>
              </a:rPr>
              <a:t>)</a:t>
            </a:r>
            <a:r>
              <a:rPr lang="en-US" altLang="zh-CN" sz="2800" kern="100" baseline="-25000" smtClean="0">
                <a:latin typeface="Times New Roman"/>
                <a:ea typeface="华文细黑"/>
                <a:cs typeface="Courier New"/>
              </a:rPr>
              <a:t>2</a:t>
            </a:r>
            <a:r>
              <a:rPr lang="en-US" altLang="zh-CN" sz="2800" kern="100" spc="-125" smtClean="0">
                <a:latin typeface="宋体"/>
                <a:ea typeface="华文细黑"/>
                <a:cs typeface="Times New Roman"/>
              </a:rPr>
              <a:t>→</a:t>
            </a:r>
            <a:r>
              <a:rPr lang="en-US" altLang="zh-CN" sz="2800" kern="100" smtClean="0">
                <a:latin typeface="Times New Roman"/>
                <a:ea typeface="华文细黑"/>
                <a:cs typeface="Courier New"/>
              </a:rPr>
              <a:t>CaCO</a:t>
            </a:r>
            <a:r>
              <a:rPr lang="en-US" altLang="zh-CN" sz="2800" kern="100" baseline="-25000" smtClean="0">
                <a:latin typeface="Times New Roman"/>
                <a:ea typeface="华文细黑"/>
                <a:cs typeface="Courier New"/>
              </a:rPr>
              <a:t>3</a:t>
            </a:r>
            <a:r>
              <a:rPr lang="en-US" altLang="zh-CN" sz="2800" kern="100" smtClean="0">
                <a:latin typeface="Times New Roman"/>
                <a:ea typeface="华文细黑"/>
                <a:cs typeface="Courier New"/>
              </a:rPr>
              <a:t>(CaO</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kern="100" smtClean="0">
                <a:latin typeface="Times New Roman"/>
                <a:ea typeface="华文细黑"/>
                <a:cs typeface="Courier New"/>
              </a:rPr>
              <a:t>NaHCO</a:t>
            </a:r>
            <a:r>
              <a:rPr lang="en-US" altLang="zh-CN" sz="2800" kern="100" baseline="-25000" smtClean="0">
                <a:latin typeface="Times New Roman"/>
                <a:ea typeface="华文细黑"/>
                <a:cs typeface="Courier New"/>
              </a:rPr>
              <a:t>3</a:t>
            </a:r>
            <a:r>
              <a:rPr lang="en-US" altLang="zh-CN" sz="2800" kern="100" spc="-125">
                <a:latin typeface="宋体"/>
                <a:ea typeface="华文细黑"/>
                <a:cs typeface="Times New Roman"/>
              </a:rPr>
              <a:t> → </a:t>
            </a:r>
            <a:r>
              <a:rPr lang="en-US" altLang="zh-CN" sz="2800" kern="100" smtClean="0">
                <a:latin typeface="Times New Roman"/>
                <a:ea typeface="华文细黑"/>
                <a:cs typeface="Courier New"/>
              </a:rPr>
              <a:t>Na</a:t>
            </a:r>
            <a:r>
              <a:rPr lang="en-US" altLang="zh-CN" sz="2800" kern="100" baseline="-25000" smtClean="0">
                <a:latin typeface="Times New Roman"/>
                <a:ea typeface="华文细黑"/>
                <a:cs typeface="Courier New"/>
              </a:rPr>
              <a:t>2</a:t>
            </a:r>
            <a:r>
              <a:rPr lang="en-US" altLang="zh-CN" sz="2800" kern="100" smtClean="0">
                <a:latin typeface="Times New Roman"/>
                <a:ea typeface="华文细黑"/>
                <a:cs typeface="Courier New"/>
              </a:rPr>
              <a:t>CO</a:t>
            </a:r>
            <a:r>
              <a:rPr lang="en-US" altLang="zh-CN" sz="2800" kern="100" baseline="-25000" smtClean="0">
                <a:latin typeface="Times New Roman"/>
                <a:ea typeface="华文细黑"/>
                <a:cs typeface="Courier New"/>
              </a:rPr>
              <a:t>3</a:t>
            </a:r>
            <a:r>
              <a:rPr lang="zh-CN" altLang="zh-CN" sz="2800" kern="100">
                <a:latin typeface="Times New Roman"/>
                <a:ea typeface="华文细黑"/>
                <a:cs typeface="Times New Roman"/>
              </a:rPr>
              <a:t>；</a:t>
            </a:r>
            <a:r>
              <a:rPr lang="en-US" altLang="zh-CN" sz="2800" kern="100" smtClean="0">
                <a:latin typeface="Times New Roman"/>
                <a:ea typeface="华文细黑"/>
                <a:cs typeface="Courier New"/>
              </a:rPr>
              <a:t>KMnO</a:t>
            </a:r>
            <a:r>
              <a:rPr lang="en-US" altLang="zh-CN" sz="2800" kern="100" baseline="-25000" smtClean="0">
                <a:latin typeface="Times New Roman"/>
                <a:ea typeface="华文细黑"/>
                <a:cs typeface="Courier New"/>
              </a:rPr>
              <a:t>4</a:t>
            </a:r>
            <a:r>
              <a:rPr lang="en-US" altLang="zh-CN" sz="2800" kern="100" spc="-125">
                <a:latin typeface="宋体"/>
                <a:ea typeface="华文细黑"/>
                <a:cs typeface="Times New Roman"/>
              </a:rPr>
              <a:t> → </a:t>
            </a:r>
            <a:r>
              <a:rPr lang="en-US" altLang="zh-CN" sz="2800" kern="100" smtClean="0">
                <a:latin typeface="Times New Roman"/>
                <a:ea typeface="华文细黑"/>
                <a:cs typeface="Courier New"/>
              </a:rPr>
              <a:t>K</a:t>
            </a:r>
            <a:r>
              <a:rPr lang="en-US" altLang="zh-CN" sz="2800" kern="100" baseline="-25000" smtClean="0">
                <a:latin typeface="Times New Roman"/>
                <a:ea typeface="华文细黑"/>
                <a:cs typeface="Courier New"/>
              </a:rPr>
              <a:t>2</a:t>
            </a:r>
            <a:r>
              <a:rPr lang="en-US" altLang="zh-CN" sz="2800" kern="100" smtClean="0">
                <a:latin typeface="Times New Roman"/>
                <a:ea typeface="华文细黑"/>
                <a:cs typeface="Courier New"/>
              </a:rPr>
              <a:t>MnO</a:t>
            </a:r>
            <a:r>
              <a:rPr lang="en-US" altLang="zh-CN" sz="2800" kern="100" baseline="-25000" smtClean="0">
                <a:latin typeface="Times New Roman"/>
                <a:ea typeface="华文细黑"/>
                <a:cs typeface="Courier New"/>
              </a:rPr>
              <a:t>4</a:t>
            </a:r>
            <a:r>
              <a:rPr lang="zh-CN" altLang="zh-CN" sz="2800" kern="100">
                <a:latin typeface="Times New Roman"/>
                <a:ea typeface="华文细黑"/>
                <a:cs typeface="Times New Roman"/>
              </a:rPr>
              <a:t>＋</a:t>
            </a:r>
            <a:r>
              <a:rPr lang="en-US" altLang="zh-CN" sz="2800" kern="100">
                <a:latin typeface="Times New Roman"/>
                <a:ea typeface="华文细黑"/>
                <a:cs typeface="Courier New"/>
              </a:rPr>
              <a:t>MnO</a:t>
            </a:r>
            <a:r>
              <a:rPr lang="en-US" altLang="zh-CN" sz="2800" kern="100" baseline="-25000">
                <a:latin typeface="Times New Roman"/>
                <a:ea typeface="华文细黑"/>
                <a:cs typeface="Courier New"/>
              </a:rPr>
              <a:t>2</a:t>
            </a:r>
            <a:r>
              <a:rPr lang="zh-CN" altLang="zh-CN" sz="2800" kern="100">
                <a:latin typeface="Times New Roman"/>
                <a:ea typeface="华文细黑"/>
                <a:cs typeface="Times New Roman"/>
              </a:rPr>
              <a:t>；</a:t>
            </a:r>
            <a:r>
              <a:rPr lang="en-US" altLang="zh-CN" sz="2800" kern="100" smtClean="0">
                <a:latin typeface="Times New Roman"/>
                <a:ea typeface="华文细黑"/>
                <a:cs typeface="Courier New"/>
              </a:rPr>
              <a:t>NH</a:t>
            </a:r>
            <a:r>
              <a:rPr lang="en-US" altLang="zh-CN" sz="2800" kern="100" baseline="-25000" smtClean="0">
                <a:latin typeface="Times New Roman"/>
                <a:ea typeface="华文细黑"/>
                <a:cs typeface="Courier New"/>
              </a:rPr>
              <a:t>4</a:t>
            </a:r>
            <a:r>
              <a:rPr lang="en-US" altLang="zh-CN" sz="2800" kern="100" smtClean="0">
                <a:latin typeface="Times New Roman"/>
                <a:ea typeface="华文细黑"/>
                <a:cs typeface="Courier New"/>
              </a:rPr>
              <a:t>Cl</a:t>
            </a:r>
            <a:r>
              <a:rPr lang="en-US" altLang="zh-CN" sz="2800" kern="100" spc="-125">
                <a:solidFill>
                  <a:prstClr val="black"/>
                </a:solidFill>
                <a:latin typeface="宋体"/>
                <a:ea typeface="华文细黑"/>
                <a:cs typeface="Times New Roman"/>
              </a:rPr>
              <a:t> → </a:t>
            </a:r>
            <a:r>
              <a:rPr lang="en-US" altLang="zh-CN" sz="2800" kern="100" smtClean="0">
                <a:latin typeface="Times New Roman"/>
                <a:ea typeface="华文细黑"/>
                <a:cs typeface="Courier New"/>
              </a:rPr>
              <a:t>NH</a:t>
            </a:r>
            <a:r>
              <a:rPr lang="en-US" altLang="zh-CN" sz="2800" kern="100" baseline="-25000" smtClean="0">
                <a:latin typeface="Times New Roman"/>
                <a:ea typeface="华文细黑"/>
                <a:cs typeface="Courier New"/>
              </a:rPr>
              <a:t>3</a:t>
            </a:r>
            <a:r>
              <a:rPr lang="en-US" altLang="zh-CN" sz="2800" kern="100">
                <a:latin typeface="宋体"/>
                <a:ea typeface="华文细黑"/>
                <a:cs typeface="Times New Roman"/>
              </a:rPr>
              <a:t>↑</a:t>
            </a:r>
            <a:r>
              <a:rPr lang="zh-CN" altLang="zh-CN" sz="2800" kern="100">
                <a:latin typeface="Times New Roman"/>
                <a:ea typeface="华文细黑"/>
                <a:cs typeface="Times New Roman"/>
              </a:rPr>
              <a:t>＋</a:t>
            </a:r>
            <a:r>
              <a:rPr lang="en-US" altLang="zh-CN" sz="2800" kern="100">
                <a:latin typeface="Times New Roman"/>
                <a:ea typeface="华文细黑"/>
                <a:cs typeface="Courier New"/>
              </a:rPr>
              <a:t>HCl</a:t>
            </a:r>
            <a:r>
              <a:rPr lang="en-US" altLang="zh-CN" sz="2800" kern="100">
                <a:latin typeface="宋体"/>
                <a:ea typeface="华文细黑"/>
                <a:cs typeface="Times New Roman"/>
              </a:rPr>
              <a:t>↑</a:t>
            </a:r>
            <a:r>
              <a:rPr lang="zh-CN" altLang="zh-CN" sz="2800" kern="100">
                <a:latin typeface="Times New Roman"/>
                <a:ea typeface="华文细黑"/>
                <a:cs typeface="Times New Roman"/>
              </a:rPr>
              <a:t>。</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(4)</a:t>
            </a:r>
            <a:r>
              <a:rPr lang="zh-CN" altLang="zh-CN" sz="2800" kern="100">
                <a:latin typeface="Times New Roman"/>
                <a:ea typeface="华文细黑"/>
                <a:cs typeface="Times New Roman"/>
              </a:rPr>
              <a:t>还原性盐在蒸干时会被</a:t>
            </a:r>
            <a:r>
              <a:rPr lang="en-US" altLang="zh-CN" sz="2800" kern="100">
                <a:latin typeface="Times New Roman"/>
                <a:ea typeface="华文细黑"/>
                <a:cs typeface="Courier New"/>
              </a:rPr>
              <a:t>O</a:t>
            </a:r>
            <a:r>
              <a:rPr lang="en-US" altLang="zh-CN" sz="2800" kern="100" baseline="-25000">
                <a:latin typeface="Times New Roman"/>
                <a:ea typeface="华文细黑"/>
                <a:cs typeface="Courier New"/>
              </a:rPr>
              <a:t>2</a:t>
            </a:r>
            <a:r>
              <a:rPr lang="zh-CN" altLang="zh-CN" sz="2800" kern="100">
                <a:latin typeface="Times New Roman"/>
                <a:ea typeface="华文细黑"/>
                <a:cs typeface="Times New Roman"/>
              </a:rPr>
              <a:t>氧化</a:t>
            </a:r>
            <a:endParaRPr lang="zh-CN" altLang="zh-CN" sz="1050" kern="100">
              <a:latin typeface="宋体"/>
              <a:cs typeface="Courier New"/>
            </a:endParaRPr>
          </a:p>
          <a:p>
            <a:pPr>
              <a:lnSpc>
                <a:spcPct val="140000"/>
              </a:lnSpc>
            </a:pPr>
            <a:r>
              <a:rPr lang="zh-CN" altLang="zh-CN" sz="2800" kern="100">
                <a:latin typeface="Times New Roman"/>
                <a:ea typeface="华文细黑"/>
                <a:cs typeface="Times New Roman"/>
              </a:rPr>
              <a:t>例如，</a:t>
            </a:r>
            <a:r>
              <a:rPr lang="en-US" altLang="zh-CN" sz="2800" kern="100">
                <a:latin typeface="Times New Roman"/>
                <a:ea typeface="华文细黑"/>
              </a:rPr>
              <a:t>Na</a:t>
            </a:r>
            <a:r>
              <a:rPr lang="en-US" altLang="zh-CN" sz="2800" kern="100" baseline="-25000">
                <a:latin typeface="Times New Roman"/>
                <a:ea typeface="华文细黑"/>
              </a:rPr>
              <a:t>2</a:t>
            </a:r>
            <a:r>
              <a:rPr lang="en-US" altLang="zh-CN" sz="2800" kern="100">
                <a:latin typeface="Times New Roman"/>
                <a:ea typeface="华文细黑"/>
              </a:rPr>
              <a:t>SO</a:t>
            </a:r>
            <a:r>
              <a:rPr lang="en-US" altLang="zh-CN" sz="2800" kern="100" baseline="-25000">
                <a:latin typeface="Times New Roman"/>
                <a:ea typeface="华文细黑"/>
              </a:rPr>
              <a:t>3</a:t>
            </a:r>
            <a:r>
              <a:rPr lang="en-US" altLang="zh-CN" sz="2800" kern="100">
                <a:latin typeface="Times New Roman"/>
                <a:ea typeface="华文细黑"/>
              </a:rPr>
              <a:t>(aq</a:t>
            </a:r>
            <a:r>
              <a:rPr lang="en-US" altLang="zh-CN" sz="2800" kern="100" smtClean="0">
                <a:latin typeface="Times New Roman"/>
                <a:ea typeface="华文细黑"/>
              </a:rPr>
              <a:t>)          Na</a:t>
            </a:r>
            <a:r>
              <a:rPr lang="en-US" altLang="zh-CN" sz="2800" kern="100" baseline="-25000" smtClean="0">
                <a:latin typeface="Times New Roman"/>
                <a:ea typeface="华文细黑"/>
              </a:rPr>
              <a:t>2</a:t>
            </a:r>
            <a:r>
              <a:rPr lang="en-US" altLang="zh-CN" sz="2800" kern="100" smtClean="0">
                <a:latin typeface="Times New Roman"/>
                <a:ea typeface="华文细黑"/>
              </a:rPr>
              <a:t>SO</a:t>
            </a:r>
            <a:r>
              <a:rPr lang="en-US" altLang="zh-CN" sz="2800" kern="100" baseline="-25000" smtClean="0">
                <a:latin typeface="Times New Roman"/>
                <a:ea typeface="华文细黑"/>
              </a:rPr>
              <a:t>4</a:t>
            </a:r>
            <a:r>
              <a:rPr lang="en-US" altLang="zh-CN" sz="2800" kern="100" smtClean="0">
                <a:latin typeface="Times New Roman"/>
                <a:ea typeface="华文细黑"/>
              </a:rPr>
              <a:t>(s</a:t>
            </a:r>
            <a:r>
              <a:rPr lang="en-US" altLang="zh-CN" sz="2800" kern="100">
                <a:latin typeface="Times New Roman"/>
                <a:ea typeface="华文细黑"/>
              </a:rPr>
              <a:t>)</a:t>
            </a:r>
            <a:r>
              <a:rPr lang="zh-CN" altLang="zh-CN" sz="2800" kern="100">
                <a:latin typeface="Times New Roman"/>
                <a:ea typeface="华文细黑"/>
                <a:cs typeface="Times New Roman"/>
              </a:rPr>
              <a:t>。</a:t>
            </a:r>
            <a:endParaRPr lang="zh-CN" altLang="en-US" sz="2800"/>
          </a:p>
        </p:txBody>
      </p:sp>
      <p:graphicFrame>
        <p:nvGraphicFramePr>
          <p:cNvPr id="7" name="对象 6"/>
          <p:cNvGraphicFramePr>
            <a:graphicFrameLocks noChangeAspect="1"/>
          </p:cNvGraphicFramePr>
          <p:nvPr>
            <p:extLst>
              <p:ext uri="{D42A27DB-BD31-4B8C-83A1-F6EECF244321}">
                <p14:modId xmlns:p14="http://schemas.microsoft.com/office/powerpoint/2010/main" val="210061816"/>
              </p:ext>
            </p:extLst>
          </p:nvPr>
        </p:nvGraphicFramePr>
        <p:xfrm>
          <a:off x="3070870" y="4539555"/>
          <a:ext cx="1301750" cy="906463"/>
        </p:xfrm>
        <a:graphic>
          <a:graphicData uri="http://schemas.openxmlformats.org/presentationml/2006/ole">
            <mc:AlternateContent xmlns:mc="http://schemas.openxmlformats.org/markup-compatibility/2006">
              <mc:Choice xmlns:v="urn:schemas-microsoft-com:vml" Requires="v">
                <p:oleObj spid="_x0000_s185435" name="文档" r:id="rId4" imgW="1302155" imgH="906123" progId="Word.Document.12">
                  <p:embed/>
                </p:oleObj>
              </mc:Choice>
              <mc:Fallback>
                <p:oleObj name="文档" r:id="rId4" imgW="1302155" imgH="906123" progId="Word.Document.12">
                  <p:embed/>
                  <p:pic>
                    <p:nvPicPr>
                      <p:cNvPr id="0" name=""/>
                      <p:cNvPicPr/>
                      <p:nvPr/>
                    </p:nvPicPr>
                    <p:blipFill>
                      <a:blip r:embed="rId5"/>
                      <a:stretch>
                        <a:fillRect/>
                      </a:stretch>
                    </p:blipFill>
                    <p:spPr>
                      <a:xfrm>
                        <a:off x="3070870" y="4539555"/>
                        <a:ext cx="1301750" cy="906463"/>
                      </a:xfrm>
                      <a:prstGeom prst="rect">
                        <a:avLst/>
                      </a:prstGeom>
                    </p:spPr>
                  </p:pic>
                </p:oleObj>
              </mc:Fallback>
            </mc:AlternateContent>
          </a:graphicData>
        </a:graphic>
      </p:graphicFrame>
    </p:spTree>
    <p:extLst>
      <p:ext uri="{BB962C8B-B14F-4D97-AF65-F5344CB8AC3E}">
        <p14:creationId xmlns:p14="http://schemas.microsoft.com/office/powerpoint/2010/main" val="40009996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1125538"/>
            <a:ext cx="11185087" cy="624530"/>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熟记下列因双水解不能大量共存的离子</a:t>
            </a:r>
            <a:r>
              <a:rPr lang="zh-CN" altLang="zh-CN" sz="2800" kern="100" smtClean="0">
                <a:latin typeface="Times New Roman"/>
                <a:ea typeface="华文细黑"/>
                <a:cs typeface="Times New Roman"/>
              </a:rPr>
              <a:t>组合</a:t>
            </a:r>
            <a:endParaRPr lang="zh-CN" altLang="zh-CN" sz="1000" kern="100">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712958487"/>
              </p:ext>
            </p:extLst>
          </p:nvPr>
        </p:nvGraphicFramePr>
        <p:xfrm>
          <a:off x="588690" y="1884559"/>
          <a:ext cx="10174287" cy="2273300"/>
        </p:xfrm>
        <a:graphic>
          <a:graphicData uri="http://schemas.openxmlformats.org/presentationml/2006/ole">
            <mc:AlternateContent xmlns:mc="http://schemas.openxmlformats.org/markup-compatibility/2006">
              <mc:Choice xmlns:v="urn:schemas-microsoft-com:vml" Requires="v">
                <p:oleObj spid="_x0000_s102516" name="文档" r:id="rId4" imgW="10174216" imgH="2272701" progId="Word.Document.12">
                  <p:embed/>
                </p:oleObj>
              </mc:Choice>
              <mc:Fallback>
                <p:oleObj name="文档" r:id="rId4" imgW="10174216" imgH="2272701" progId="Word.Document.12">
                  <p:embed/>
                  <p:pic>
                    <p:nvPicPr>
                      <p:cNvPr id="0" name=""/>
                      <p:cNvPicPr/>
                      <p:nvPr/>
                    </p:nvPicPr>
                    <p:blipFill>
                      <a:blip r:embed="rId5"/>
                      <a:stretch>
                        <a:fillRect/>
                      </a:stretch>
                    </p:blipFill>
                    <p:spPr>
                      <a:xfrm>
                        <a:off x="588690" y="1884559"/>
                        <a:ext cx="10174287" cy="2273300"/>
                      </a:xfrm>
                      <a:prstGeom prst="rect">
                        <a:avLst/>
                      </a:prstGeom>
                    </p:spPr>
                  </p:pic>
                </p:oleObj>
              </mc:Fallback>
            </mc:AlternateContent>
          </a:graphicData>
        </a:graphic>
      </p:graphicFrame>
    </p:spTree>
    <p:extLst>
      <p:ext uri="{BB962C8B-B14F-4D97-AF65-F5344CB8AC3E}">
        <p14:creationId xmlns:p14="http://schemas.microsoft.com/office/powerpoint/2010/main" val="17738533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663982605"/>
              </p:ext>
            </p:extLst>
          </p:nvPr>
        </p:nvGraphicFramePr>
        <p:xfrm>
          <a:off x="550590" y="1537370"/>
          <a:ext cx="11191875" cy="1685925"/>
        </p:xfrm>
        <a:graphic>
          <a:graphicData uri="http://schemas.openxmlformats.org/presentationml/2006/ole">
            <mc:AlternateContent xmlns:mc="http://schemas.openxmlformats.org/markup-compatibility/2006">
              <mc:Choice xmlns:v="urn:schemas-microsoft-com:vml" Requires="v">
                <p:oleObj spid="_x0000_s186459" name="文档" r:id="rId4" imgW="11203523" imgH="1683229" progId="Word.Document.12">
                  <p:embed/>
                </p:oleObj>
              </mc:Choice>
              <mc:Fallback>
                <p:oleObj name="文档" r:id="rId4" imgW="11203523" imgH="1683229" progId="Word.Document.12">
                  <p:embed/>
                  <p:pic>
                    <p:nvPicPr>
                      <p:cNvPr id="0" name=""/>
                      <p:cNvPicPr/>
                      <p:nvPr/>
                    </p:nvPicPr>
                    <p:blipFill>
                      <a:blip r:embed="rId5"/>
                      <a:stretch>
                        <a:fillRect/>
                      </a:stretch>
                    </p:blipFill>
                    <p:spPr>
                      <a:xfrm>
                        <a:off x="550590" y="1537370"/>
                        <a:ext cx="11191875" cy="1685925"/>
                      </a:xfrm>
                      <a:prstGeom prst="rect">
                        <a:avLst/>
                      </a:prstGeom>
                    </p:spPr>
                  </p:pic>
                </p:oleObj>
              </mc:Fallback>
            </mc:AlternateContent>
          </a:graphicData>
        </a:graphic>
      </p:graphicFrame>
    </p:spTree>
    <p:extLst>
      <p:ext uri="{BB962C8B-B14F-4D97-AF65-F5344CB8AC3E}">
        <p14:creationId xmlns:p14="http://schemas.microsoft.com/office/powerpoint/2010/main" val="1372424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40624" y="318880"/>
            <a:ext cx="11275398" cy="1257756"/>
          </a:xfrm>
          <a:prstGeom prst="rect">
            <a:avLst/>
          </a:prstGeom>
        </p:spPr>
        <p:txBody>
          <a:bodyPr wrap="square" lIns="121898" tIns="60948" rIns="121898" bIns="60948">
            <a:spAutoFit/>
          </a:bodyPr>
          <a:lstStyle/>
          <a:p>
            <a:pPr algn="just">
              <a:lnSpc>
                <a:spcPct val="140000"/>
              </a:lnSpc>
              <a:spcAft>
                <a:spcPts val="0"/>
              </a:spcAft>
            </a:pPr>
            <a:r>
              <a:rPr lang="en-US" altLang="zh-CN" sz="2800" kern="100">
                <a:latin typeface="Times New Roman"/>
                <a:ea typeface="华文细黑"/>
                <a:cs typeface="Courier New"/>
              </a:rPr>
              <a:t>4.</a:t>
            </a:r>
            <a:r>
              <a:rPr lang="zh-CN" altLang="zh-CN" sz="2800" kern="100">
                <a:latin typeface="Times New Roman"/>
                <a:ea typeface="华文细黑"/>
                <a:cs typeface="Times New Roman"/>
              </a:rPr>
              <a:t>规律</a:t>
            </a:r>
            <a:endParaRPr lang="zh-CN" altLang="zh-CN" sz="1050" kern="100">
              <a:latin typeface="宋体"/>
              <a:cs typeface="Courier New"/>
            </a:endParaRPr>
          </a:p>
          <a:p>
            <a:pPr>
              <a:lnSpc>
                <a:spcPct val="140000"/>
              </a:lnSpc>
            </a:pPr>
            <a:r>
              <a:rPr lang="zh-CN" altLang="zh-CN" sz="2800" kern="100">
                <a:latin typeface="Times New Roman"/>
                <a:ea typeface="华文细黑"/>
                <a:cs typeface="Times New Roman"/>
              </a:rPr>
              <a:t>有弱才水解，越弱越水解；谁强显谁性，同强显中性。</a:t>
            </a:r>
            <a:endParaRPr lang="zh-CN" altLang="zh-CN" sz="2800" kern="100">
              <a:solidFill>
                <a:prstClr val="black"/>
              </a:solidFill>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427650911"/>
              </p:ext>
            </p:extLst>
          </p:nvPr>
        </p:nvGraphicFramePr>
        <p:xfrm>
          <a:off x="622598" y="1600200"/>
          <a:ext cx="10945217" cy="4748499"/>
        </p:xfrm>
        <a:graphic>
          <a:graphicData uri="http://schemas.openxmlformats.org/drawingml/2006/table">
            <a:tbl>
              <a:tblPr/>
              <a:tblGrid>
                <a:gridCol w="2160240"/>
                <a:gridCol w="2304256"/>
                <a:gridCol w="1083226"/>
                <a:gridCol w="2013118"/>
                <a:gridCol w="1789543"/>
                <a:gridCol w="1594834"/>
              </a:tblGrid>
              <a:tr h="1331632">
                <a:tc>
                  <a:txBody>
                    <a:bodyPr/>
                    <a:lstStyle/>
                    <a:p>
                      <a:pPr algn="ctr">
                        <a:lnSpc>
                          <a:spcPct val="140000"/>
                        </a:lnSpc>
                        <a:spcAft>
                          <a:spcPts val="0"/>
                        </a:spcAft>
                      </a:pPr>
                      <a:r>
                        <a:rPr lang="zh-CN" sz="2800" kern="100">
                          <a:effectLst/>
                          <a:latin typeface="Times New Roman"/>
                          <a:ea typeface="华文细黑"/>
                          <a:cs typeface="Times New Roman"/>
                        </a:rPr>
                        <a:t>盐的类型</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实例</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是否水解</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水解的离子</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溶液的酸碱性</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溶液的</a:t>
                      </a:r>
                      <a:r>
                        <a:rPr lang="en-US" sz="2800" kern="100">
                          <a:effectLst/>
                          <a:latin typeface="Times New Roman"/>
                          <a:ea typeface="华文细黑"/>
                          <a:cs typeface="Courier New"/>
                        </a:rPr>
                        <a:t>pH</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8979">
                <a:tc>
                  <a:txBody>
                    <a:bodyPr/>
                    <a:lstStyle/>
                    <a:p>
                      <a:pPr algn="ctr">
                        <a:lnSpc>
                          <a:spcPct val="140000"/>
                        </a:lnSpc>
                        <a:spcAft>
                          <a:spcPts val="0"/>
                        </a:spcAft>
                      </a:pPr>
                      <a:r>
                        <a:rPr lang="zh-CN" sz="2800" kern="100">
                          <a:effectLst/>
                          <a:latin typeface="Times New Roman"/>
                          <a:ea typeface="华文细黑"/>
                          <a:cs typeface="Times New Roman"/>
                        </a:rPr>
                        <a:t>强酸强碱盐</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NaCl</a:t>
                      </a:r>
                      <a:r>
                        <a:rPr lang="zh-CN" sz="2800" kern="100">
                          <a:effectLst/>
                          <a:latin typeface="Times New Roman"/>
                          <a:ea typeface="华文细黑"/>
                          <a:cs typeface="Times New Roman"/>
                        </a:rPr>
                        <a:t>、</a:t>
                      </a:r>
                      <a:r>
                        <a:rPr lang="en-US" sz="2800" kern="100">
                          <a:effectLst/>
                          <a:latin typeface="Times New Roman"/>
                          <a:ea typeface="华文细黑"/>
                          <a:cs typeface="Courier New"/>
                        </a:rPr>
                        <a:t>KNO</a:t>
                      </a:r>
                      <a:r>
                        <a:rPr lang="en-US" sz="2800" kern="100" baseline="-25000">
                          <a:effectLst/>
                          <a:latin typeface="Times New Roman"/>
                          <a:ea typeface="华文细黑"/>
                          <a:cs typeface="Courier New"/>
                        </a:rPr>
                        <a:t>3</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u="none" kern="100" smtClean="0">
                          <a:effectLst/>
                          <a:latin typeface="Times New Roman"/>
                          <a:ea typeface="华文细黑"/>
                          <a:cs typeface="Times New Roman"/>
                        </a:rPr>
                        <a:t>___</a:t>
                      </a:r>
                      <a:endParaRPr lang="zh-CN" sz="2800" u="none"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40000"/>
                        </a:lnSpc>
                        <a:spcAft>
                          <a:spcPts val="0"/>
                        </a:spcAft>
                      </a:pPr>
                      <a:r>
                        <a:rPr lang="en-US" altLang="zh-CN" sz="2800" u="none" kern="100" smtClean="0">
                          <a:effectLst/>
                          <a:latin typeface="Times New Roman"/>
                          <a:ea typeface="华文细黑"/>
                          <a:cs typeface="Times New Roman"/>
                        </a:rPr>
                        <a:t>_____</a:t>
                      </a:r>
                      <a:endParaRPr lang="zh-CN" sz="2800" u="none"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u="none" kern="100" smtClean="0">
                          <a:effectLst/>
                          <a:latin typeface="Times New Roman"/>
                          <a:ea typeface="华文细黑"/>
                          <a:cs typeface="Courier New"/>
                        </a:rPr>
                        <a:t>______</a:t>
                      </a:r>
                      <a:endParaRPr lang="zh-CN" sz="2800" u="none"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5306">
                <a:tc>
                  <a:txBody>
                    <a:bodyPr/>
                    <a:lstStyle/>
                    <a:p>
                      <a:pPr algn="ctr">
                        <a:lnSpc>
                          <a:spcPct val="140000"/>
                        </a:lnSpc>
                        <a:spcAft>
                          <a:spcPts val="0"/>
                        </a:spcAft>
                      </a:pPr>
                      <a:r>
                        <a:rPr lang="zh-CN" sz="2800" kern="100">
                          <a:effectLst/>
                          <a:latin typeface="Times New Roman"/>
                          <a:ea typeface="华文细黑"/>
                          <a:cs typeface="Times New Roman"/>
                        </a:rPr>
                        <a:t>强酸弱碱盐</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NH</a:t>
                      </a:r>
                      <a:r>
                        <a:rPr lang="en-US" sz="2800" kern="100" baseline="-25000">
                          <a:effectLst/>
                          <a:latin typeface="Times New Roman"/>
                          <a:ea typeface="华文细黑"/>
                          <a:cs typeface="Courier New"/>
                        </a:rPr>
                        <a:t>4</a:t>
                      </a:r>
                      <a:r>
                        <a:rPr lang="en-US" sz="2800" kern="100">
                          <a:effectLst/>
                          <a:latin typeface="Times New Roman"/>
                          <a:ea typeface="华文细黑"/>
                          <a:cs typeface="Courier New"/>
                        </a:rPr>
                        <a:t>Cl</a:t>
                      </a:r>
                      <a:r>
                        <a:rPr lang="zh-CN" sz="2800" kern="100">
                          <a:effectLst/>
                          <a:latin typeface="Times New Roman"/>
                          <a:ea typeface="华文细黑"/>
                          <a:cs typeface="Times New Roman"/>
                        </a:rPr>
                        <a:t>、</a:t>
                      </a:r>
                      <a:r>
                        <a:rPr lang="en-US" sz="2800" kern="100">
                          <a:effectLst/>
                          <a:latin typeface="Times New Roman"/>
                          <a:ea typeface="华文细黑"/>
                          <a:cs typeface="Courier New"/>
                        </a:rPr>
                        <a:t>Cu(NO</a:t>
                      </a:r>
                      <a:r>
                        <a:rPr lang="en-US" sz="2800" kern="100" baseline="-25000">
                          <a:effectLst/>
                          <a:latin typeface="Times New Roman"/>
                          <a:ea typeface="华文细黑"/>
                          <a:cs typeface="Courier New"/>
                        </a:rPr>
                        <a:t>3</a:t>
                      </a:r>
                      <a:r>
                        <a:rPr lang="en-US" sz="2800" kern="100">
                          <a:effectLst/>
                          <a:latin typeface="Times New Roman"/>
                          <a:ea typeface="华文细黑"/>
                          <a:cs typeface="Courier New"/>
                        </a:rPr>
                        <a:t>)</a:t>
                      </a:r>
                      <a:r>
                        <a:rPr lang="en-US" sz="2800" kern="100" baseline="-25000">
                          <a:effectLst/>
                          <a:latin typeface="Times New Roman"/>
                          <a:ea typeface="华文细黑"/>
                          <a:cs typeface="Courier New"/>
                        </a:rPr>
                        <a:t>2</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u="none" kern="100" smtClean="0">
                          <a:effectLst/>
                          <a:latin typeface="Times New Roman"/>
                          <a:ea typeface="华文细黑"/>
                          <a:cs typeface="Times New Roman"/>
                        </a:rPr>
                        <a:t>___</a:t>
                      </a:r>
                      <a:endParaRPr lang="zh-CN" sz="2800" u="none"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u="none" kern="100" smtClean="0">
                          <a:effectLst/>
                          <a:latin typeface="Times New Roman"/>
                          <a:ea typeface="华文细黑"/>
                          <a:cs typeface="Courier New"/>
                        </a:rPr>
                        <a:t>__________</a:t>
                      </a:r>
                      <a:endParaRPr lang="zh-CN" sz="2800" u="none"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u="none" kern="100" smtClean="0">
                          <a:effectLst/>
                          <a:latin typeface="Times New Roman"/>
                          <a:ea typeface="华文细黑"/>
                          <a:cs typeface="Times New Roman"/>
                        </a:rPr>
                        <a:t>_____</a:t>
                      </a:r>
                      <a:endParaRPr lang="zh-CN" sz="2800" u="none"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u="none" kern="100" smtClean="0">
                          <a:effectLst/>
                          <a:latin typeface="Times New Roman"/>
                          <a:ea typeface="华文细黑"/>
                          <a:cs typeface="Courier New"/>
                        </a:rPr>
                        <a:t>______</a:t>
                      </a:r>
                      <a:endParaRPr lang="zh-CN" sz="2800" u="none"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31632">
                <a:tc>
                  <a:txBody>
                    <a:bodyPr/>
                    <a:lstStyle/>
                    <a:p>
                      <a:pPr algn="ctr">
                        <a:lnSpc>
                          <a:spcPct val="140000"/>
                        </a:lnSpc>
                        <a:spcAft>
                          <a:spcPts val="0"/>
                        </a:spcAft>
                      </a:pPr>
                      <a:r>
                        <a:rPr lang="zh-CN" sz="2800" kern="100">
                          <a:effectLst/>
                          <a:latin typeface="Times New Roman"/>
                          <a:ea typeface="华文细黑"/>
                          <a:cs typeface="Times New Roman"/>
                        </a:rPr>
                        <a:t>弱酸强碱盐</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CH</a:t>
                      </a:r>
                      <a:r>
                        <a:rPr lang="en-US" sz="2800" kern="100" baseline="-25000">
                          <a:effectLst/>
                          <a:latin typeface="Times New Roman"/>
                          <a:ea typeface="华文细黑"/>
                          <a:cs typeface="Courier New"/>
                        </a:rPr>
                        <a:t>3</a:t>
                      </a:r>
                      <a:r>
                        <a:rPr lang="en-US" sz="2800" kern="100">
                          <a:effectLst/>
                          <a:latin typeface="Times New Roman"/>
                          <a:ea typeface="华文细黑"/>
                          <a:cs typeface="Courier New"/>
                        </a:rPr>
                        <a:t>COONa</a:t>
                      </a:r>
                      <a:r>
                        <a:rPr lang="zh-CN" sz="2800" kern="100">
                          <a:effectLst/>
                          <a:latin typeface="Times New Roman"/>
                          <a:ea typeface="华文细黑"/>
                          <a:cs typeface="Times New Roman"/>
                        </a:rPr>
                        <a:t>、</a:t>
                      </a:r>
                      <a:r>
                        <a:rPr lang="en-US" sz="2800" kern="100">
                          <a:effectLst/>
                          <a:latin typeface="Times New Roman"/>
                          <a:ea typeface="华文细黑"/>
                          <a:cs typeface="Courier New"/>
                        </a:rPr>
                        <a:t>Na</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CO</a:t>
                      </a:r>
                      <a:r>
                        <a:rPr lang="en-US" sz="2800" kern="100" baseline="-25000">
                          <a:effectLst/>
                          <a:latin typeface="Times New Roman"/>
                          <a:ea typeface="华文细黑"/>
                          <a:cs typeface="Courier New"/>
                        </a:rPr>
                        <a:t>3</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u="none" kern="100" smtClean="0">
                          <a:effectLst/>
                          <a:latin typeface="Times New Roman"/>
                          <a:ea typeface="华文细黑"/>
                          <a:cs typeface="Times New Roman"/>
                        </a:rPr>
                        <a:t>___</a:t>
                      </a:r>
                      <a:endParaRPr lang="zh-CN" sz="2800" u="none"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i="0" u="none" kern="100" smtClean="0">
                          <a:effectLst/>
                          <a:latin typeface="Times New Roman"/>
                          <a:ea typeface="华文细黑"/>
                          <a:cs typeface="Courier New"/>
                        </a:rPr>
                        <a:t>______________</a:t>
                      </a:r>
                      <a:endParaRPr lang="zh-CN" sz="2800" i="0" u="none"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u="none" kern="100" smtClean="0">
                          <a:effectLst/>
                          <a:latin typeface="Times New Roman"/>
                          <a:ea typeface="华文细黑"/>
                          <a:cs typeface="Times New Roman"/>
                        </a:rPr>
                        <a:t>_____</a:t>
                      </a:r>
                      <a:endParaRPr lang="zh-CN" sz="2800" u="none"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u="none" kern="100" smtClean="0">
                          <a:effectLst/>
                          <a:latin typeface="Times New Roman"/>
                          <a:ea typeface="华文细黑"/>
                          <a:cs typeface="Courier New"/>
                        </a:rPr>
                        <a:t>______</a:t>
                      </a:r>
                      <a:endParaRPr lang="zh-CN" sz="2800" u="none"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5346551" y="2931071"/>
            <a:ext cx="543739" cy="695575"/>
          </a:xfrm>
          <a:prstGeom prst="rect">
            <a:avLst/>
          </a:prstGeom>
        </p:spPr>
        <p:txBody>
          <a:bodyPr wrap="none">
            <a:spAutoFit/>
          </a:bodyPr>
          <a:lstStyle/>
          <a:p>
            <a:pPr>
              <a:lnSpc>
                <a:spcPct val="140000"/>
              </a:lnSpc>
              <a:spcAft>
                <a:spcPts val="0"/>
              </a:spcAft>
            </a:pPr>
            <a:r>
              <a:rPr lang="zh-CN" altLang="zh-CN" sz="2800" kern="100">
                <a:solidFill>
                  <a:srgbClr val="0000FF"/>
                </a:solidFill>
                <a:latin typeface="Times New Roman"/>
                <a:ea typeface="华文细黑"/>
                <a:cs typeface="Times New Roman"/>
              </a:rPr>
              <a:t>否</a:t>
            </a:r>
          </a:p>
        </p:txBody>
      </p:sp>
      <p:sp>
        <p:nvSpPr>
          <p:cNvPr id="5" name="矩形 4"/>
          <p:cNvSpPr/>
          <p:nvPr/>
        </p:nvSpPr>
        <p:spPr>
          <a:xfrm>
            <a:off x="8615486" y="2936404"/>
            <a:ext cx="902811" cy="695575"/>
          </a:xfrm>
          <a:prstGeom prst="rect">
            <a:avLst/>
          </a:prstGeom>
        </p:spPr>
        <p:txBody>
          <a:bodyPr wrap="none">
            <a:spAutoFit/>
          </a:bodyPr>
          <a:lstStyle/>
          <a:p>
            <a:pPr>
              <a:lnSpc>
                <a:spcPct val="140000"/>
              </a:lnSpc>
              <a:spcAft>
                <a:spcPts val="0"/>
              </a:spcAft>
            </a:pPr>
            <a:r>
              <a:rPr lang="zh-CN" altLang="zh-CN" sz="2800" kern="100">
                <a:solidFill>
                  <a:srgbClr val="0000FF"/>
                </a:solidFill>
                <a:latin typeface="Times New Roman"/>
                <a:ea typeface="华文细黑"/>
                <a:cs typeface="Times New Roman"/>
              </a:rPr>
              <a:t>中性</a:t>
            </a:r>
          </a:p>
        </p:txBody>
      </p:sp>
      <p:sp>
        <p:nvSpPr>
          <p:cNvPr id="6" name="矩形 5"/>
          <p:cNvSpPr/>
          <p:nvPr/>
        </p:nvSpPr>
        <p:spPr>
          <a:xfrm>
            <a:off x="10190137" y="3031654"/>
            <a:ext cx="1162498" cy="523220"/>
          </a:xfrm>
          <a:prstGeom prst="rect">
            <a:avLst/>
          </a:prstGeom>
        </p:spPr>
        <p:txBody>
          <a:bodyPr wrap="none">
            <a:spAutoFit/>
          </a:bodyPr>
          <a:lstStyle/>
          <a:p>
            <a:r>
              <a:rPr lang="en-US" altLang="zh-CN" sz="2800" kern="100">
                <a:solidFill>
                  <a:srgbClr val="0000FF"/>
                </a:solidFill>
                <a:latin typeface="Times New Roman"/>
                <a:ea typeface="华文细黑"/>
                <a:cs typeface="Times New Roman"/>
              </a:rPr>
              <a:t>pH</a:t>
            </a:r>
            <a:r>
              <a:rPr lang="zh-CN" altLang="zh-CN" sz="2800" kern="100">
                <a:solidFill>
                  <a:srgbClr val="0000FF"/>
                </a:solidFill>
                <a:latin typeface="Times New Roman"/>
                <a:ea typeface="华文细黑"/>
                <a:cs typeface="Times New Roman"/>
              </a:rPr>
              <a:t>＝</a:t>
            </a:r>
            <a:r>
              <a:rPr lang="en-US" altLang="zh-CN" sz="2800" kern="100">
                <a:solidFill>
                  <a:srgbClr val="0000FF"/>
                </a:solidFill>
                <a:latin typeface="Times New Roman"/>
                <a:ea typeface="华文细黑"/>
                <a:cs typeface="Times New Roman"/>
              </a:rPr>
              <a:t>7</a:t>
            </a:r>
            <a:endParaRPr lang="zh-CN" altLang="en-US" sz="2800" kern="100">
              <a:solidFill>
                <a:srgbClr val="0000FF"/>
              </a:solidFill>
              <a:latin typeface="Times New Roman"/>
              <a:ea typeface="华文细黑"/>
              <a:cs typeface="Times New Roman"/>
            </a:endParaRPr>
          </a:p>
        </p:txBody>
      </p:sp>
      <p:sp>
        <p:nvSpPr>
          <p:cNvPr id="7" name="矩形 6"/>
          <p:cNvSpPr/>
          <p:nvPr/>
        </p:nvSpPr>
        <p:spPr>
          <a:xfrm>
            <a:off x="5331693" y="3996657"/>
            <a:ext cx="543739" cy="695575"/>
          </a:xfrm>
          <a:prstGeom prst="rect">
            <a:avLst/>
          </a:prstGeom>
        </p:spPr>
        <p:txBody>
          <a:bodyPr wrap="none">
            <a:spAutoFit/>
          </a:bodyPr>
          <a:lstStyle/>
          <a:p>
            <a:pPr>
              <a:lnSpc>
                <a:spcPct val="140000"/>
              </a:lnSpc>
              <a:spcAft>
                <a:spcPts val="0"/>
              </a:spcAft>
            </a:pPr>
            <a:r>
              <a:rPr lang="zh-CN" altLang="zh-CN" sz="2800" kern="100">
                <a:solidFill>
                  <a:srgbClr val="0000FF"/>
                </a:solidFill>
                <a:latin typeface="Times New Roman"/>
                <a:ea typeface="华文细黑"/>
                <a:cs typeface="Times New Roman"/>
              </a:rPr>
              <a:t>是</a:t>
            </a:r>
          </a:p>
        </p:txBody>
      </p:sp>
      <p:graphicFrame>
        <p:nvGraphicFramePr>
          <p:cNvPr id="9" name="对象 8"/>
          <p:cNvGraphicFramePr>
            <a:graphicFrameLocks noChangeAspect="1"/>
          </p:cNvGraphicFramePr>
          <p:nvPr>
            <p:extLst>
              <p:ext uri="{D42A27DB-BD31-4B8C-83A1-F6EECF244321}">
                <p14:modId xmlns:p14="http://schemas.microsoft.com/office/powerpoint/2010/main" val="3954494778"/>
              </p:ext>
            </p:extLst>
          </p:nvPr>
        </p:nvGraphicFramePr>
        <p:xfrm>
          <a:off x="6326187" y="4062933"/>
          <a:ext cx="2101850" cy="715963"/>
        </p:xfrm>
        <a:graphic>
          <a:graphicData uri="http://schemas.openxmlformats.org/presentationml/2006/ole">
            <mc:AlternateContent xmlns:mc="http://schemas.openxmlformats.org/markup-compatibility/2006">
              <mc:Choice xmlns:v="urn:schemas-microsoft-com:vml" Requires="v">
                <p:oleObj spid="_x0000_s150741" name="文档" r:id="rId4" imgW="2116914" imgH="715862" progId="Word.Document.12">
                  <p:embed/>
                </p:oleObj>
              </mc:Choice>
              <mc:Fallback>
                <p:oleObj name="文档" r:id="rId4" imgW="2116914" imgH="715862" progId="Word.Document.12">
                  <p:embed/>
                  <p:pic>
                    <p:nvPicPr>
                      <p:cNvPr id="0" name=""/>
                      <p:cNvPicPr/>
                      <p:nvPr/>
                    </p:nvPicPr>
                    <p:blipFill>
                      <a:blip r:embed="rId5"/>
                      <a:stretch>
                        <a:fillRect/>
                      </a:stretch>
                    </p:blipFill>
                    <p:spPr>
                      <a:xfrm>
                        <a:off x="6326187" y="4062933"/>
                        <a:ext cx="2101850" cy="715963"/>
                      </a:xfrm>
                      <a:prstGeom prst="rect">
                        <a:avLst/>
                      </a:prstGeom>
                    </p:spPr>
                  </p:pic>
                </p:oleObj>
              </mc:Fallback>
            </mc:AlternateContent>
          </a:graphicData>
        </a:graphic>
      </p:graphicFrame>
      <p:sp>
        <p:nvSpPr>
          <p:cNvPr id="10" name="矩形 9"/>
          <p:cNvSpPr/>
          <p:nvPr/>
        </p:nvSpPr>
        <p:spPr>
          <a:xfrm>
            <a:off x="8630344" y="3996657"/>
            <a:ext cx="902811" cy="695575"/>
          </a:xfrm>
          <a:prstGeom prst="rect">
            <a:avLst/>
          </a:prstGeom>
        </p:spPr>
        <p:txBody>
          <a:bodyPr wrap="none">
            <a:spAutoFit/>
          </a:bodyPr>
          <a:lstStyle/>
          <a:p>
            <a:pPr>
              <a:lnSpc>
                <a:spcPct val="140000"/>
              </a:lnSpc>
              <a:spcAft>
                <a:spcPts val="0"/>
              </a:spcAft>
            </a:pPr>
            <a:r>
              <a:rPr lang="zh-CN" altLang="zh-CN" sz="2800" kern="100">
                <a:solidFill>
                  <a:srgbClr val="0000FF"/>
                </a:solidFill>
                <a:latin typeface="Times New Roman"/>
                <a:ea typeface="华文细黑"/>
                <a:cs typeface="Times New Roman"/>
              </a:rPr>
              <a:t>酸性</a:t>
            </a:r>
          </a:p>
        </p:txBody>
      </p:sp>
      <p:sp>
        <p:nvSpPr>
          <p:cNvPr id="11" name="矩形 10"/>
          <p:cNvSpPr/>
          <p:nvPr/>
        </p:nvSpPr>
        <p:spPr>
          <a:xfrm>
            <a:off x="10221421" y="3972082"/>
            <a:ext cx="1005403" cy="628890"/>
          </a:xfrm>
          <a:prstGeom prst="rect">
            <a:avLst/>
          </a:prstGeom>
        </p:spPr>
        <p:txBody>
          <a:bodyPr wrap="none">
            <a:spAutoFit/>
          </a:bodyPr>
          <a:lstStyle/>
          <a:p>
            <a:pPr algn="ctr">
              <a:lnSpc>
                <a:spcPct val="140000"/>
              </a:lnSpc>
              <a:spcAft>
                <a:spcPts val="0"/>
              </a:spcAft>
            </a:pPr>
            <a:r>
              <a:rPr lang="en-US" altLang="zh-CN" sz="2800" kern="100">
                <a:solidFill>
                  <a:srgbClr val="0000FF"/>
                </a:solidFill>
                <a:latin typeface="Times New Roman"/>
                <a:ea typeface="华文细黑"/>
                <a:cs typeface="Times New Roman"/>
              </a:rPr>
              <a:t>pH&lt;7</a:t>
            </a:r>
            <a:endParaRPr lang="zh-CN" altLang="zh-CN" sz="2800" kern="100">
              <a:solidFill>
                <a:srgbClr val="0000FF"/>
              </a:solidFill>
              <a:latin typeface="Times New Roman"/>
              <a:ea typeface="华文细黑"/>
              <a:cs typeface="Times New Roman"/>
            </a:endParaRPr>
          </a:p>
        </p:txBody>
      </p:sp>
      <p:sp>
        <p:nvSpPr>
          <p:cNvPr id="13" name="矩形 12"/>
          <p:cNvSpPr/>
          <p:nvPr/>
        </p:nvSpPr>
        <p:spPr>
          <a:xfrm>
            <a:off x="5365601" y="5277943"/>
            <a:ext cx="543739" cy="695575"/>
          </a:xfrm>
          <a:prstGeom prst="rect">
            <a:avLst/>
          </a:prstGeom>
        </p:spPr>
        <p:txBody>
          <a:bodyPr wrap="none">
            <a:spAutoFit/>
          </a:bodyPr>
          <a:lstStyle/>
          <a:p>
            <a:pPr>
              <a:lnSpc>
                <a:spcPct val="140000"/>
              </a:lnSpc>
              <a:spcAft>
                <a:spcPts val="0"/>
              </a:spcAft>
            </a:pPr>
            <a:r>
              <a:rPr lang="zh-CN" altLang="zh-CN" sz="2800" kern="100">
                <a:solidFill>
                  <a:srgbClr val="0000FF"/>
                </a:solidFill>
                <a:latin typeface="Times New Roman"/>
                <a:ea typeface="华文细黑"/>
                <a:cs typeface="Times New Roman"/>
              </a:rPr>
              <a:t>是</a:t>
            </a:r>
          </a:p>
        </p:txBody>
      </p:sp>
      <p:graphicFrame>
        <p:nvGraphicFramePr>
          <p:cNvPr id="15" name="对象 14"/>
          <p:cNvGraphicFramePr>
            <a:graphicFrameLocks noChangeAspect="1"/>
          </p:cNvGraphicFramePr>
          <p:nvPr>
            <p:extLst>
              <p:ext uri="{D42A27DB-BD31-4B8C-83A1-F6EECF244321}">
                <p14:modId xmlns:p14="http://schemas.microsoft.com/office/powerpoint/2010/main" val="3764786776"/>
              </p:ext>
            </p:extLst>
          </p:nvPr>
        </p:nvGraphicFramePr>
        <p:xfrm>
          <a:off x="6258272" y="5070277"/>
          <a:ext cx="1901825" cy="1239837"/>
        </p:xfrm>
        <a:graphic>
          <a:graphicData uri="http://schemas.openxmlformats.org/presentationml/2006/ole">
            <mc:AlternateContent xmlns:mc="http://schemas.openxmlformats.org/markup-compatibility/2006">
              <mc:Choice xmlns:v="urn:schemas-microsoft-com:vml" Requires="v">
                <p:oleObj spid="_x0000_s150742" name="文档" r:id="rId7" imgW="1906657" imgH="1239531" progId="Word.Document.12">
                  <p:embed/>
                </p:oleObj>
              </mc:Choice>
              <mc:Fallback>
                <p:oleObj name="文档" r:id="rId7" imgW="1906657" imgH="1239531" progId="Word.Document.12">
                  <p:embed/>
                  <p:pic>
                    <p:nvPicPr>
                      <p:cNvPr id="0" name=""/>
                      <p:cNvPicPr/>
                      <p:nvPr/>
                    </p:nvPicPr>
                    <p:blipFill>
                      <a:blip r:embed="rId8"/>
                      <a:stretch>
                        <a:fillRect/>
                      </a:stretch>
                    </p:blipFill>
                    <p:spPr>
                      <a:xfrm>
                        <a:off x="6258272" y="5070277"/>
                        <a:ext cx="1901825" cy="1239837"/>
                      </a:xfrm>
                      <a:prstGeom prst="rect">
                        <a:avLst/>
                      </a:prstGeom>
                    </p:spPr>
                  </p:pic>
                </p:oleObj>
              </mc:Fallback>
            </mc:AlternateContent>
          </a:graphicData>
        </a:graphic>
      </p:graphicFrame>
      <p:sp>
        <p:nvSpPr>
          <p:cNvPr id="16" name="矩形 15"/>
          <p:cNvSpPr/>
          <p:nvPr/>
        </p:nvSpPr>
        <p:spPr>
          <a:xfrm>
            <a:off x="8595821" y="5273751"/>
            <a:ext cx="902811" cy="695575"/>
          </a:xfrm>
          <a:prstGeom prst="rect">
            <a:avLst/>
          </a:prstGeom>
        </p:spPr>
        <p:txBody>
          <a:bodyPr wrap="none">
            <a:spAutoFit/>
          </a:bodyPr>
          <a:lstStyle/>
          <a:p>
            <a:pPr>
              <a:lnSpc>
                <a:spcPct val="140000"/>
              </a:lnSpc>
              <a:spcAft>
                <a:spcPts val="0"/>
              </a:spcAft>
            </a:pPr>
            <a:r>
              <a:rPr lang="zh-CN" altLang="zh-CN" sz="2800" kern="100" dirty="0">
                <a:solidFill>
                  <a:srgbClr val="0000FF"/>
                </a:solidFill>
                <a:latin typeface="Times New Roman"/>
                <a:ea typeface="华文细黑"/>
                <a:cs typeface="Times New Roman"/>
              </a:rPr>
              <a:t>碱性</a:t>
            </a:r>
          </a:p>
        </p:txBody>
      </p:sp>
      <p:sp>
        <p:nvSpPr>
          <p:cNvPr id="17" name="矩形 16"/>
          <p:cNvSpPr/>
          <p:nvPr/>
        </p:nvSpPr>
        <p:spPr>
          <a:xfrm>
            <a:off x="10217229" y="5364371"/>
            <a:ext cx="1005403" cy="523220"/>
          </a:xfrm>
          <a:prstGeom prst="rect">
            <a:avLst/>
          </a:prstGeom>
        </p:spPr>
        <p:txBody>
          <a:bodyPr wrap="none">
            <a:spAutoFit/>
          </a:bodyPr>
          <a:lstStyle/>
          <a:p>
            <a:r>
              <a:rPr lang="en-US" altLang="zh-CN" sz="2800" kern="100">
                <a:solidFill>
                  <a:srgbClr val="0000FF"/>
                </a:solidFill>
                <a:latin typeface="Times New Roman"/>
                <a:ea typeface="华文细黑"/>
                <a:cs typeface="Times New Roman"/>
              </a:rPr>
              <a:t>pH&gt;7</a:t>
            </a:r>
            <a:endParaRPr lang="zh-CN" altLang="en-US" sz="2800" kern="100">
              <a:solidFill>
                <a:srgbClr val="0000FF"/>
              </a:solidFill>
              <a:latin typeface="Times New Roman"/>
              <a:ea typeface="华文细黑"/>
              <a:cs typeface="Times New Roman"/>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414964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linds(horizontal)">
                                      <p:cBhvr>
                                        <p:cTn id="35" dur="500"/>
                                        <p:tgtEl>
                                          <p:spTgt spid="16"/>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linds(horizontal)">
                                      <p:cBhvr>
                                        <p:cTn id="38" dur="500"/>
                                        <p:tgtEl>
                                          <p:spTgt spid="17"/>
                                        </p:tgtEl>
                                      </p:cBhvr>
                                    </p:animEffect>
                                  </p:childTnLst>
                                </p:cTn>
                              </p:par>
                              <p:par>
                                <p:cTn id="39" presetID="3" presetClass="entr" presetSubtype="1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4"/>
                                        </p:tgtEl>
                                      </p:cBhvr>
                                    </p:animEffect>
                                    <p:set>
                                      <p:cBhvr>
                                        <p:cTn id="46" dur="1" fill="hold">
                                          <p:stCondLst>
                                            <p:cond delay="499"/>
                                          </p:stCondLst>
                                        </p:cTn>
                                        <p:tgtEl>
                                          <p:spTgt spid="4"/>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5"/>
                                        </p:tgtEl>
                                      </p:cBhvr>
                                    </p:animEffect>
                                    <p:set>
                                      <p:cBhvr>
                                        <p:cTn id="49" dur="1" fill="hold">
                                          <p:stCondLst>
                                            <p:cond delay="499"/>
                                          </p:stCondLst>
                                        </p:cTn>
                                        <p:tgtEl>
                                          <p:spTgt spid="5"/>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6"/>
                                        </p:tgtEl>
                                      </p:cBhvr>
                                    </p:animEffect>
                                    <p:set>
                                      <p:cBhvr>
                                        <p:cTn id="52" dur="1" fill="hold">
                                          <p:stCondLst>
                                            <p:cond delay="499"/>
                                          </p:stCondLst>
                                        </p:cTn>
                                        <p:tgtEl>
                                          <p:spTgt spid="6"/>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7"/>
                                        </p:tgtEl>
                                      </p:cBhvr>
                                    </p:animEffect>
                                    <p:set>
                                      <p:cBhvr>
                                        <p:cTn id="55" dur="1" fill="hold">
                                          <p:stCondLst>
                                            <p:cond delay="499"/>
                                          </p:stCondLst>
                                        </p:cTn>
                                        <p:tgtEl>
                                          <p:spTgt spid="7"/>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9"/>
                                        </p:tgtEl>
                                      </p:cBhvr>
                                    </p:animEffect>
                                    <p:set>
                                      <p:cBhvr>
                                        <p:cTn id="58" dur="1" fill="hold">
                                          <p:stCondLst>
                                            <p:cond delay="499"/>
                                          </p:stCondLst>
                                        </p:cTn>
                                        <p:tgtEl>
                                          <p:spTgt spid="9"/>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10"/>
                                        </p:tgtEl>
                                      </p:cBhvr>
                                    </p:animEffect>
                                    <p:set>
                                      <p:cBhvr>
                                        <p:cTn id="61" dur="1" fill="hold">
                                          <p:stCondLst>
                                            <p:cond delay="499"/>
                                          </p:stCondLst>
                                        </p:cTn>
                                        <p:tgtEl>
                                          <p:spTgt spid="10"/>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11"/>
                                        </p:tgtEl>
                                      </p:cBhvr>
                                    </p:animEffect>
                                    <p:set>
                                      <p:cBhvr>
                                        <p:cTn id="64" dur="1" fill="hold">
                                          <p:stCondLst>
                                            <p:cond delay="499"/>
                                          </p:stCondLst>
                                        </p:cTn>
                                        <p:tgtEl>
                                          <p:spTgt spid="11"/>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3"/>
                                        </p:tgtEl>
                                      </p:cBhvr>
                                    </p:animEffect>
                                    <p:set>
                                      <p:cBhvr>
                                        <p:cTn id="67" dur="1" fill="hold">
                                          <p:stCondLst>
                                            <p:cond delay="499"/>
                                          </p:stCondLst>
                                        </p:cTn>
                                        <p:tgtEl>
                                          <p:spTgt spid="13"/>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6"/>
                                        </p:tgtEl>
                                      </p:cBhvr>
                                    </p:animEffect>
                                    <p:set>
                                      <p:cBhvr>
                                        <p:cTn id="70" dur="1" fill="hold">
                                          <p:stCondLst>
                                            <p:cond delay="499"/>
                                          </p:stCondLst>
                                        </p:cTn>
                                        <p:tgtEl>
                                          <p:spTgt spid="16"/>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17"/>
                                        </p:tgtEl>
                                      </p:cBhvr>
                                    </p:animEffect>
                                    <p:set>
                                      <p:cBhvr>
                                        <p:cTn id="73" dur="1" fill="hold">
                                          <p:stCondLst>
                                            <p:cond delay="499"/>
                                          </p:stCondLst>
                                        </p:cTn>
                                        <p:tgtEl>
                                          <p:spTgt spid="17"/>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15"/>
                                        </p:tgtEl>
                                      </p:cBhvr>
                                    </p:animEffect>
                                    <p:set>
                                      <p:cBhvr>
                                        <p:cTn id="76"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4" grpId="0"/>
      <p:bldP spid="4" grpId="1"/>
      <p:bldP spid="5" grpId="0"/>
      <p:bldP spid="5" grpId="1"/>
      <p:bldP spid="6" grpId="0"/>
      <p:bldP spid="6" grpId="1"/>
      <p:bldP spid="7" grpId="0"/>
      <p:bldP spid="7" grpId="1"/>
      <p:bldP spid="10" grpId="0"/>
      <p:bldP spid="10" grpId="1"/>
      <p:bldP spid="11" grpId="0"/>
      <p:bldP spid="11" grpId="1"/>
      <p:bldP spid="13" grpId="0"/>
      <p:bldP spid="13" grpId="1"/>
      <p:bldP spid="16" grpId="0"/>
      <p:bldP spid="16" grpId="1"/>
      <p:bldP spid="17" grpId="0"/>
      <p:bldP spid="17"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5339" y="486991"/>
            <a:ext cx="11344407" cy="5521512"/>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3.</a:t>
            </a:r>
            <a:r>
              <a:rPr lang="zh-CN" altLang="zh-CN" sz="2800" kern="100">
                <a:latin typeface="Times New Roman"/>
                <a:ea typeface="华文细黑"/>
                <a:cs typeface="Times New Roman"/>
              </a:rPr>
              <a:t>利用平衡移动原理解释问题的思维模板</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(1)</a:t>
            </a:r>
            <a:r>
              <a:rPr lang="zh-CN" altLang="zh-CN" sz="2800" kern="100">
                <a:latin typeface="Times New Roman"/>
                <a:ea typeface="华文细黑"/>
                <a:cs typeface="Times New Roman"/>
              </a:rPr>
              <a:t>解答此类题的思维过程</a:t>
            </a:r>
            <a:endParaRPr lang="zh-CN" altLang="zh-CN" sz="2800" kern="100">
              <a:latin typeface="宋体"/>
              <a:cs typeface="Courier New"/>
            </a:endParaRPr>
          </a:p>
          <a:p>
            <a:pPr algn="just">
              <a:lnSpc>
                <a:spcPct val="140000"/>
              </a:lnSpc>
              <a:spcAft>
                <a:spcPts val="0"/>
              </a:spcAft>
            </a:pPr>
            <a:r>
              <a:rPr lang="en-US" altLang="zh-CN" sz="2800" kern="100">
                <a:latin typeface="宋体"/>
                <a:ea typeface="华文细黑"/>
                <a:cs typeface="Times New Roman"/>
              </a:rPr>
              <a:t>①</a:t>
            </a:r>
            <a:r>
              <a:rPr lang="zh-CN" altLang="zh-CN" sz="2800" kern="100">
                <a:latin typeface="Times New Roman"/>
                <a:ea typeface="华文细黑"/>
                <a:cs typeface="Times New Roman"/>
              </a:rPr>
              <a:t>找出存在的平衡体系</a:t>
            </a:r>
            <a:r>
              <a:rPr lang="en-US" altLang="zh-CN" sz="2800" kern="100">
                <a:latin typeface="Times New Roman"/>
                <a:ea typeface="华文细黑"/>
                <a:cs typeface="Courier New"/>
              </a:rPr>
              <a:t>(</a:t>
            </a:r>
            <a:r>
              <a:rPr lang="zh-CN" altLang="zh-CN" sz="2800" kern="100">
                <a:latin typeface="Times New Roman"/>
                <a:ea typeface="华文细黑"/>
                <a:cs typeface="Times New Roman"/>
              </a:rPr>
              <a:t>即可逆反应或可逆过程</a:t>
            </a:r>
            <a:r>
              <a:rPr lang="en-US" altLang="zh-CN" sz="2800" kern="100">
                <a:latin typeface="Times New Roman"/>
                <a:ea typeface="华文细黑"/>
                <a:cs typeface="Courier New"/>
              </a:rPr>
              <a:t>)</a:t>
            </a:r>
            <a:endParaRPr lang="zh-CN" altLang="zh-CN" sz="2800" kern="100">
              <a:latin typeface="宋体"/>
              <a:cs typeface="Courier New"/>
            </a:endParaRPr>
          </a:p>
          <a:p>
            <a:pPr algn="just">
              <a:lnSpc>
                <a:spcPct val="140000"/>
              </a:lnSpc>
              <a:spcAft>
                <a:spcPts val="0"/>
              </a:spcAft>
            </a:pPr>
            <a:r>
              <a:rPr lang="en-US" altLang="zh-CN" sz="2800" kern="100">
                <a:latin typeface="宋体"/>
                <a:ea typeface="华文细黑"/>
                <a:cs typeface="Times New Roman"/>
              </a:rPr>
              <a:t>②</a:t>
            </a:r>
            <a:r>
              <a:rPr lang="zh-CN" altLang="zh-CN" sz="2800" kern="100">
                <a:latin typeface="Times New Roman"/>
                <a:ea typeface="华文细黑"/>
                <a:cs typeface="Times New Roman"/>
              </a:rPr>
              <a:t>找出影响平衡的条件</a:t>
            </a:r>
            <a:endParaRPr lang="zh-CN" altLang="zh-CN" sz="2800" kern="100">
              <a:latin typeface="宋体"/>
              <a:cs typeface="Courier New"/>
            </a:endParaRPr>
          </a:p>
          <a:p>
            <a:pPr algn="just">
              <a:lnSpc>
                <a:spcPct val="140000"/>
              </a:lnSpc>
              <a:spcAft>
                <a:spcPts val="0"/>
              </a:spcAft>
            </a:pPr>
            <a:r>
              <a:rPr lang="en-US" altLang="zh-CN" sz="2800" kern="100">
                <a:latin typeface="宋体"/>
                <a:ea typeface="华文细黑"/>
                <a:cs typeface="Times New Roman"/>
              </a:rPr>
              <a:t>③</a:t>
            </a:r>
            <a:r>
              <a:rPr lang="zh-CN" altLang="zh-CN" sz="2800" kern="100">
                <a:latin typeface="Times New Roman"/>
                <a:ea typeface="华文细黑"/>
                <a:cs typeface="Times New Roman"/>
              </a:rPr>
              <a:t>判断平衡移动的方向</a:t>
            </a:r>
            <a:endParaRPr lang="zh-CN" altLang="zh-CN" sz="2800" kern="100">
              <a:latin typeface="宋体"/>
              <a:cs typeface="Courier New"/>
            </a:endParaRPr>
          </a:p>
          <a:p>
            <a:pPr algn="just">
              <a:lnSpc>
                <a:spcPct val="140000"/>
              </a:lnSpc>
              <a:spcAft>
                <a:spcPts val="0"/>
              </a:spcAft>
            </a:pPr>
            <a:r>
              <a:rPr lang="en-US" altLang="zh-CN" sz="2800" kern="100">
                <a:latin typeface="宋体"/>
                <a:ea typeface="华文细黑"/>
                <a:cs typeface="Times New Roman"/>
              </a:rPr>
              <a:t>④</a:t>
            </a:r>
            <a:r>
              <a:rPr lang="zh-CN" altLang="zh-CN" sz="2800" kern="100">
                <a:latin typeface="Times New Roman"/>
                <a:ea typeface="华文细黑"/>
                <a:cs typeface="Times New Roman"/>
              </a:rPr>
              <a:t>分析平衡移动的结果及移动结果与所解答问题的联系</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答题模板</a:t>
            </a:r>
            <a:endParaRPr lang="zh-CN" altLang="zh-CN" sz="1050" kern="100">
              <a:latin typeface="宋体"/>
              <a:cs typeface="Courier New"/>
            </a:endParaRPr>
          </a:p>
          <a:p>
            <a:pPr algn="just">
              <a:lnSpc>
                <a:spcPct val="140000"/>
              </a:lnSpc>
              <a:spcAft>
                <a:spcPts val="0"/>
              </a:spcAft>
            </a:pPr>
            <a:r>
              <a:rPr lang="en-US" altLang="zh-CN" sz="2800" kern="100">
                <a:latin typeface="宋体"/>
                <a:ea typeface="华文细黑"/>
                <a:cs typeface="Times New Roman"/>
              </a:rPr>
              <a:t>……</a:t>
            </a:r>
            <a:r>
              <a:rPr lang="zh-CN" altLang="zh-CN" sz="2800" kern="100">
                <a:latin typeface="Times New Roman"/>
                <a:ea typeface="华文细黑"/>
                <a:cs typeface="Times New Roman"/>
              </a:rPr>
              <a:t>存在</a:t>
            </a:r>
            <a:r>
              <a:rPr lang="en-US" altLang="zh-CN" sz="2800" kern="100">
                <a:latin typeface="宋体"/>
                <a:ea typeface="华文细黑"/>
                <a:cs typeface="Times New Roman"/>
              </a:rPr>
              <a:t>……</a:t>
            </a:r>
            <a:r>
              <a:rPr lang="zh-CN" altLang="zh-CN" sz="2800" kern="100">
                <a:latin typeface="Times New Roman"/>
                <a:ea typeface="华文细黑"/>
                <a:cs typeface="Times New Roman"/>
              </a:rPr>
              <a:t>平衡，</a:t>
            </a:r>
            <a:r>
              <a:rPr lang="en-US" altLang="zh-CN" sz="2800" kern="100">
                <a:latin typeface="宋体"/>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条件</a:t>
            </a:r>
            <a:r>
              <a:rPr lang="en-US" altLang="zh-CN" sz="2800" kern="100">
                <a:latin typeface="Times New Roman"/>
                <a:ea typeface="华文细黑"/>
                <a:cs typeface="Courier New"/>
              </a:rPr>
              <a:t>)</a:t>
            </a:r>
            <a:r>
              <a:rPr lang="en-US" altLang="zh-CN" sz="2800" kern="100">
                <a:latin typeface="宋体"/>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变化</a:t>
            </a:r>
            <a:r>
              <a:rPr lang="en-US" altLang="zh-CN" sz="2800" kern="100">
                <a:latin typeface="Times New Roman"/>
                <a:ea typeface="华文细黑"/>
                <a:cs typeface="Courier New"/>
              </a:rPr>
              <a:t>)</a:t>
            </a:r>
            <a:r>
              <a:rPr lang="zh-CN" altLang="zh-CN" sz="2800" kern="100">
                <a:latin typeface="Times New Roman"/>
                <a:ea typeface="华文细黑"/>
                <a:cs typeface="Times New Roman"/>
              </a:rPr>
              <a:t>，使平衡向</a:t>
            </a:r>
            <a:r>
              <a:rPr lang="en-US" altLang="zh-CN" sz="2800" kern="100">
                <a:latin typeface="宋体"/>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方向</a:t>
            </a:r>
            <a:r>
              <a:rPr lang="en-US" altLang="zh-CN" sz="2800" kern="100">
                <a:latin typeface="Times New Roman"/>
                <a:ea typeface="华文细黑"/>
                <a:cs typeface="Courier New"/>
              </a:rPr>
              <a:t>)</a:t>
            </a:r>
            <a:r>
              <a:rPr lang="zh-CN" altLang="zh-CN" sz="2800" kern="100">
                <a:latin typeface="Times New Roman"/>
                <a:ea typeface="华文细黑"/>
                <a:cs typeface="Times New Roman"/>
              </a:rPr>
              <a:t>移动，</a:t>
            </a:r>
            <a:r>
              <a:rPr lang="en-US" altLang="zh-CN" sz="2800" kern="100">
                <a:latin typeface="宋体"/>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结论</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kern="100">
                <a:latin typeface="Times New Roman"/>
                <a:ea typeface="华文细黑"/>
                <a:cs typeface="Courier New"/>
              </a:rPr>
              <a:t> </a:t>
            </a:r>
            <a:endParaRPr lang="zh-CN" altLang="zh-CN" sz="1050" kern="100">
              <a:latin typeface="宋体"/>
              <a:cs typeface="Courier New"/>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9399587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14256483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3" action="ppaction://hlinksldjump"/>
          </p:cNvPr>
          <p:cNvSpPr>
            <a:spLocks noChangeArrowheads="1"/>
          </p:cNvSpPr>
          <p:nvPr/>
        </p:nvSpPr>
        <p:spPr bwMode="auto">
          <a:xfrm>
            <a:off x="9532740"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4" action="ppaction://hlinksldjump"/>
          </p:cNvPr>
          <p:cNvSpPr>
            <a:spLocks noChangeArrowheads="1"/>
          </p:cNvSpPr>
          <p:nvPr/>
        </p:nvSpPr>
        <p:spPr bwMode="auto">
          <a:xfrm>
            <a:off x="10020550"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5" action="ppaction://hlinksldjump"/>
          </p:cNvPr>
          <p:cNvSpPr>
            <a:spLocks noChangeArrowheads="1"/>
          </p:cNvSpPr>
          <p:nvPr/>
        </p:nvSpPr>
        <p:spPr bwMode="auto">
          <a:xfrm>
            <a:off x="1048421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6" action="ppaction://hlinksldjump"/>
          </p:cNvPr>
          <p:cNvSpPr>
            <a:spLocks noChangeArrowheads="1"/>
          </p:cNvSpPr>
          <p:nvPr/>
        </p:nvSpPr>
        <p:spPr bwMode="auto">
          <a:xfrm>
            <a:off x="1092374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7" action="ppaction://hlinksldjump"/>
          </p:cNvPr>
          <p:cNvSpPr>
            <a:spLocks noChangeArrowheads="1"/>
          </p:cNvSpPr>
          <p:nvPr/>
        </p:nvSpPr>
        <p:spPr bwMode="auto">
          <a:xfrm>
            <a:off x="1141113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 name="矩形 2"/>
          <p:cNvSpPr/>
          <p:nvPr/>
        </p:nvSpPr>
        <p:spPr>
          <a:xfrm>
            <a:off x="368687" y="1202036"/>
            <a:ext cx="11457851" cy="4315027"/>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正误判断，正确的划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，错误的划</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(1)(2014·</a:t>
            </a:r>
            <a:r>
              <a:rPr lang="zh-CN" altLang="zh-CN" sz="2800" kern="100" dirty="0">
                <a:latin typeface="Times New Roman"/>
                <a:ea typeface="华文细黑"/>
                <a:cs typeface="Times New Roman"/>
              </a:rPr>
              <a:t>高考试题组合</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加热</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水解程度和溶液的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均增大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40000"/>
              </a:lnSpc>
              <a:spcAft>
                <a:spcPts val="0"/>
              </a:spcAft>
            </a:pP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江苏，</a:t>
            </a:r>
            <a:r>
              <a:rPr lang="en-US" altLang="zh-CN" sz="2800" kern="100" dirty="0">
                <a:latin typeface="Times New Roman"/>
                <a:ea typeface="华文细黑"/>
                <a:cs typeface="Courier New"/>
              </a:rPr>
              <a:t>11C)</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施肥时，草木灰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有效成分为</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不能与</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混合使用，是因为</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反应生成氨气会降低肥效</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40000"/>
              </a:lnSpc>
              <a:spcAft>
                <a:spcPts val="0"/>
              </a:spcAft>
            </a:pP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新课标全国卷</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8C)</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91919108"/>
              </p:ext>
            </p:extLst>
          </p:nvPr>
        </p:nvGraphicFramePr>
        <p:xfrm>
          <a:off x="5372571" y="2550765"/>
          <a:ext cx="1082675" cy="773113"/>
        </p:xfrm>
        <a:graphic>
          <a:graphicData uri="http://schemas.openxmlformats.org/presentationml/2006/ole">
            <mc:AlternateContent xmlns:mc="http://schemas.openxmlformats.org/markup-compatibility/2006">
              <mc:Choice xmlns:v="urn:schemas-microsoft-com:vml" Requires="v">
                <p:oleObj spid="_x0000_s187485" name="文档" r:id="rId9" imgW="1082970" imgH="772710" progId="Word.Document.12">
                  <p:embed/>
                </p:oleObj>
              </mc:Choice>
              <mc:Fallback>
                <p:oleObj name="文档" r:id="rId9" imgW="1082970" imgH="772710" progId="Word.Document.12">
                  <p:embed/>
                  <p:pic>
                    <p:nvPicPr>
                      <p:cNvPr id="0" name=""/>
                      <p:cNvPicPr/>
                      <p:nvPr/>
                    </p:nvPicPr>
                    <p:blipFill>
                      <a:blip r:embed="rId10"/>
                      <a:stretch>
                        <a:fillRect/>
                      </a:stretch>
                    </p:blipFill>
                    <p:spPr>
                      <a:xfrm>
                        <a:off x="5372571" y="2550765"/>
                        <a:ext cx="1082675" cy="773113"/>
                      </a:xfrm>
                      <a:prstGeom prst="rect">
                        <a:avLst/>
                      </a:prstGeom>
                    </p:spPr>
                  </p:pic>
                </p:oleObj>
              </mc:Fallback>
            </mc:AlternateContent>
          </a:graphicData>
        </a:graphic>
      </p:graphicFrame>
      <p:sp>
        <p:nvSpPr>
          <p:cNvPr id="10" name="矩形 9"/>
          <p:cNvSpPr/>
          <p:nvPr/>
        </p:nvSpPr>
        <p:spPr>
          <a:xfrm>
            <a:off x="11024075" y="2546648"/>
            <a:ext cx="543739" cy="523220"/>
          </a:xfrm>
          <a:prstGeom prst="rect">
            <a:avLst/>
          </a:prstGeom>
        </p:spPr>
        <p:txBody>
          <a:bodyPr wrap="none">
            <a:spAutoFit/>
          </a:bodyPr>
          <a:lstStyle/>
          <a:p>
            <a:r>
              <a:rPr lang="en-US" altLang="zh-CN" sz="2800" kern="100">
                <a:solidFill>
                  <a:srgbClr val="E36C0A"/>
                </a:solidFill>
                <a:latin typeface="宋体"/>
                <a:ea typeface="华文细黑"/>
                <a:cs typeface="Times New Roman"/>
              </a:rPr>
              <a:t>√</a:t>
            </a:r>
            <a:endParaRPr lang="zh-CN" altLang="en-US" sz="2800"/>
          </a:p>
        </p:txBody>
      </p:sp>
      <p:sp>
        <p:nvSpPr>
          <p:cNvPr id="15" name="矩形 14"/>
          <p:cNvSpPr/>
          <p:nvPr/>
        </p:nvSpPr>
        <p:spPr>
          <a:xfrm>
            <a:off x="6813703" y="4346734"/>
            <a:ext cx="543739" cy="523220"/>
          </a:xfrm>
          <a:prstGeom prst="rect">
            <a:avLst/>
          </a:prstGeom>
        </p:spPr>
        <p:txBody>
          <a:bodyPr wrap="none">
            <a:spAutoFit/>
          </a:bodyPr>
          <a:lstStyle/>
          <a:p>
            <a:r>
              <a:rPr lang="en-US" altLang="zh-CN" sz="2800" kern="100">
                <a:solidFill>
                  <a:srgbClr val="E36C0A"/>
                </a:solidFill>
                <a:latin typeface="宋体"/>
                <a:ea typeface="华文细黑"/>
                <a:cs typeface="Times New Roman"/>
              </a:rPr>
              <a:t>√</a:t>
            </a:r>
            <a:endParaRPr lang="zh-CN" altLang="en-US" sz="2800" kern="100">
              <a:solidFill>
                <a:srgbClr val="E36C0A"/>
              </a:solidFill>
              <a:latin typeface="宋体"/>
              <a:ea typeface="华文细黑"/>
              <a:cs typeface="Times New Roman"/>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968610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0" grpId="0"/>
      <p:bldP spid="10" grpId="1"/>
      <p:bldP spid="15" grpId="0"/>
      <p:bldP spid="15"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9786" y="1548061"/>
            <a:ext cx="11344407" cy="3711785"/>
          </a:xfrm>
          <a:prstGeom prst="rect">
            <a:avLst/>
          </a:prstGeom>
        </p:spPr>
        <p:txBody>
          <a:bodyPr>
            <a:spAutoFit/>
          </a:bodyPr>
          <a:lstStyle/>
          <a:p>
            <a:pPr algn="just">
              <a:lnSpc>
                <a:spcPct val="14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小苏打是面包发酵粉的主要成分之一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40000"/>
              </a:lnSpc>
              <a:spcAft>
                <a:spcPts val="0"/>
              </a:spcAft>
            </a:pP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福建理综，</a:t>
            </a:r>
            <a:r>
              <a:rPr lang="en-US" altLang="zh-CN" sz="2800" kern="100" dirty="0">
                <a:latin typeface="Times New Roman"/>
                <a:ea typeface="华文细黑"/>
                <a:cs typeface="Courier New"/>
              </a:rPr>
              <a:t>6D)</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溶液蒸干制备</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固体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40000"/>
              </a:lnSpc>
              <a:spcAft>
                <a:spcPts val="0"/>
              </a:spcAft>
            </a:pP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福建理综，</a:t>
            </a:r>
            <a:r>
              <a:rPr lang="en-US" altLang="zh-CN" sz="2800" kern="100" dirty="0">
                <a:latin typeface="Times New Roman"/>
                <a:ea typeface="华文细黑"/>
                <a:cs typeface="Courier New"/>
              </a:rPr>
              <a:t>8B)</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⑤</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水溶液中含有</a:t>
            </a:r>
            <a:r>
              <a:rPr lang="en-US" altLang="zh-CN" sz="2800" kern="100" dirty="0">
                <a:latin typeface="Times New Roman"/>
                <a:ea typeface="华文细黑"/>
                <a:cs typeface="Courier New"/>
              </a:rPr>
              <a:t>HF</a:t>
            </a:r>
            <a:r>
              <a:rPr lang="zh-CN" altLang="zh-CN" sz="2800" kern="100" dirty="0">
                <a:latin typeface="Times New Roman"/>
                <a:ea typeface="华文细黑"/>
                <a:cs typeface="Times New Roman"/>
              </a:rPr>
              <a:t>，因此</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溶液不能存放于玻璃试剂瓶中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40000"/>
              </a:lnSpc>
              <a:spcAft>
                <a:spcPts val="0"/>
              </a:spcAft>
            </a:pP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天津理综，</a:t>
            </a:r>
            <a:r>
              <a:rPr lang="en-US" altLang="zh-CN" sz="2800" kern="100" dirty="0">
                <a:latin typeface="Times New Roman"/>
                <a:ea typeface="华文细黑"/>
                <a:cs typeface="Courier New"/>
              </a:rPr>
              <a:t>3B</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
        <p:nvSpPr>
          <p:cNvPr id="2" name="矩形 1"/>
          <p:cNvSpPr/>
          <p:nvPr/>
        </p:nvSpPr>
        <p:spPr>
          <a:xfrm>
            <a:off x="6703595" y="1682552"/>
            <a:ext cx="543739" cy="523220"/>
          </a:xfrm>
          <a:prstGeom prst="rect">
            <a:avLst/>
          </a:prstGeom>
        </p:spPr>
        <p:txBody>
          <a:bodyPr wrap="none">
            <a:spAutoFit/>
          </a:bodyPr>
          <a:lstStyle/>
          <a:p>
            <a:r>
              <a:rPr lang="en-US" altLang="zh-CN" sz="2800" kern="100">
                <a:solidFill>
                  <a:srgbClr val="E36C0A"/>
                </a:solidFill>
                <a:latin typeface="宋体"/>
                <a:ea typeface="华文细黑"/>
                <a:cs typeface="Times New Roman"/>
              </a:rPr>
              <a:t>√</a:t>
            </a:r>
            <a:endParaRPr lang="zh-CN" altLang="en-US" sz="2800" kern="100">
              <a:solidFill>
                <a:srgbClr val="E36C0A"/>
              </a:solidFill>
              <a:latin typeface="宋体"/>
              <a:ea typeface="华文细黑"/>
              <a:cs typeface="Times New Roman"/>
            </a:endParaRPr>
          </a:p>
        </p:txBody>
      </p:sp>
      <p:sp>
        <p:nvSpPr>
          <p:cNvPr id="4" name="矩形 3"/>
          <p:cNvSpPr/>
          <p:nvPr/>
        </p:nvSpPr>
        <p:spPr>
          <a:xfrm>
            <a:off x="6127531" y="2853730"/>
            <a:ext cx="543739" cy="523220"/>
          </a:xfrm>
          <a:prstGeom prst="rect">
            <a:avLst/>
          </a:prstGeom>
        </p:spPr>
        <p:txBody>
          <a:bodyPr wrap="none">
            <a:spAutoFit/>
          </a:bodyPr>
          <a:lstStyle/>
          <a:p>
            <a:r>
              <a:rPr lang="en-US" altLang="zh-CN" sz="2800" kern="100">
                <a:solidFill>
                  <a:srgbClr val="E36C0A"/>
                </a:solidFill>
                <a:latin typeface="宋体"/>
                <a:ea typeface="华文细黑"/>
                <a:cs typeface="Times New Roman"/>
              </a:rPr>
              <a:t>×</a:t>
            </a:r>
            <a:endParaRPr lang="zh-CN" altLang="en-US" sz="2800" kern="100">
              <a:solidFill>
                <a:srgbClr val="E36C0A"/>
              </a:solidFill>
              <a:latin typeface="宋体"/>
              <a:ea typeface="华文细黑"/>
              <a:cs typeface="Times New Roman"/>
            </a:endParaRPr>
          </a:p>
        </p:txBody>
      </p:sp>
      <p:sp>
        <p:nvSpPr>
          <p:cNvPr id="5" name="矩形 4"/>
          <p:cNvSpPr/>
          <p:nvPr/>
        </p:nvSpPr>
        <p:spPr>
          <a:xfrm>
            <a:off x="11024075" y="4058702"/>
            <a:ext cx="543739" cy="523220"/>
          </a:xfrm>
          <a:prstGeom prst="rect">
            <a:avLst/>
          </a:prstGeom>
        </p:spPr>
        <p:txBody>
          <a:bodyPr wrap="none">
            <a:spAutoFit/>
          </a:bodyPr>
          <a:lstStyle/>
          <a:p>
            <a:r>
              <a:rPr lang="en-US" altLang="zh-CN" sz="2800" kern="100">
                <a:solidFill>
                  <a:srgbClr val="E36C0A"/>
                </a:solidFill>
                <a:latin typeface="宋体"/>
                <a:ea typeface="华文细黑"/>
                <a:cs typeface="Times New Roman"/>
              </a:rPr>
              <a:t>√</a:t>
            </a:r>
            <a:endParaRPr lang="zh-CN" altLang="en-US" sz="2800" kern="100">
              <a:solidFill>
                <a:srgbClr val="E36C0A"/>
              </a:solidFill>
              <a:latin typeface="宋体"/>
              <a:ea typeface="华文细黑"/>
              <a:cs typeface="Times New Roman"/>
            </a:endParaRPr>
          </a:p>
        </p:txBody>
      </p:sp>
      <p:sp>
        <p:nvSpPr>
          <p:cNvPr id="16" name="Rectangle 21">
            <a:hlinkClick r:id="rId2" action="ppaction://hlinksldjump"/>
          </p:cNvPr>
          <p:cNvSpPr>
            <a:spLocks noChangeArrowheads="1"/>
          </p:cNvSpPr>
          <p:nvPr/>
        </p:nvSpPr>
        <p:spPr bwMode="auto">
          <a:xfrm>
            <a:off x="9532740"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10020550"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4" action="ppaction://hlinksldjump"/>
          </p:cNvPr>
          <p:cNvSpPr>
            <a:spLocks noChangeArrowheads="1"/>
          </p:cNvSpPr>
          <p:nvPr/>
        </p:nvSpPr>
        <p:spPr bwMode="auto">
          <a:xfrm>
            <a:off x="1048421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1092374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Rectangle 21">
            <a:hlinkClick r:id="rId6" action="ppaction://hlinksldjump"/>
          </p:cNvPr>
          <p:cNvSpPr>
            <a:spLocks noChangeArrowheads="1"/>
          </p:cNvSpPr>
          <p:nvPr/>
        </p:nvSpPr>
        <p:spPr bwMode="auto">
          <a:xfrm>
            <a:off x="1141113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63631930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2" grpId="0"/>
      <p:bldP spid="2" grpId="1"/>
      <p:bldP spid="4" grpId="0"/>
      <p:bldP spid="4" grpId="1"/>
      <p:bldP spid="5" grpId="0"/>
      <p:bldP spid="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2114" y="1154113"/>
            <a:ext cx="11457851" cy="4918269"/>
          </a:xfrm>
          <a:prstGeom prst="rect">
            <a:avLst/>
          </a:prstGeom>
        </p:spPr>
        <p:txBody>
          <a:bodyPr>
            <a:spAutoFit/>
          </a:bodyPr>
          <a:lstStyle/>
          <a:p>
            <a:pPr lvl="0" algn="just">
              <a:lnSpc>
                <a:spcPct val="140000"/>
              </a:lnSpc>
            </a:pPr>
            <a:r>
              <a:rPr lang="en-US" altLang="zh-CN" sz="2800" kern="100" dirty="0">
                <a:solidFill>
                  <a:prstClr val="black"/>
                </a:solidFill>
                <a:latin typeface="Times New Roman"/>
                <a:ea typeface="华文细黑"/>
                <a:cs typeface="Courier New"/>
              </a:rPr>
              <a:t>(2)(2013·</a:t>
            </a:r>
            <a:r>
              <a:rPr lang="zh-CN" altLang="zh-CN" sz="2800" kern="100" dirty="0">
                <a:solidFill>
                  <a:prstClr val="black"/>
                </a:solidFill>
                <a:latin typeface="Times New Roman"/>
                <a:ea typeface="华文细黑"/>
                <a:cs typeface="Times New Roman"/>
              </a:rPr>
              <a:t>高考试题组合</a:t>
            </a:r>
            <a:r>
              <a:rPr lang="en-US" altLang="zh-CN" sz="28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a:p>
            <a:pPr lvl="0" algn="just">
              <a:lnSpc>
                <a:spcPct val="140000"/>
              </a:lnSpc>
            </a:pP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向</a:t>
            </a:r>
            <a:r>
              <a:rPr lang="en-US" altLang="zh-CN" sz="2800" kern="100" dirty="0">
                <a:solidFill>
                  <a:prstClr val="black"/>
                </a:solidFill>
                <a:latin typeface="Times New Roman"/>
                <a:ea typeface="华文细黑"/>
                <a:cs typeface="Courier New"/>
              </a:rPr>
              <a:t>NaAlO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溶液中滴加</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溶液，有沉淀和气体生成</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　　</a:t>
            </a:r>
            <a:r>
              <a:rPr lang="en-US" altLang="zh-CN" sz="28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a:p>
            <a:pPr lvl="0" algn="r">
              <a:lnSpc>
                <a:spcPct val="140000"/>
              </a:lnSpc>
            </a:pPr>
            <a:r>
              <a:rPr lang="en-US" altLang="zh-CN" sz="2800" kern="100" dirty="0">
                <a:solidFill>
                  <a:prstClr val="black"/>
                </a:solidFill>
                <a:latin typeface="Times New Roman"/>
                <a:ea typeface="华文细黑"/>
                <a:cs typeface="Courier New"/>
              </a:rPr>
              <a:t>(2013·</a:t>
            </a:r>
            <a:r>
              <a:rPr lang="zh-CN" altLang="zh-CN" sz="2800" kern="100" dirty="0">
                <a:solidFill>
                  <a:prstClr val="black"/>
                </a:solidFill>
                <a:latin typeface="Times New Roman"/>
                <a:ea typeface="华文细黑"/>
                <a:cs typeface="Times New Roman"/>
              </a:rPr>
              <a:t>重庆理综，</a:t>
            </a:r>
            <a:r>
              <a:rPr lang="en-US" altLang="zh-CN" sz="2800" kern="100" dirty="0">
                <a:solidFill>
                  <a:prstClr val="black"/>
                </a:solidFill>
                <a:latin typeface="Times New Roman"/>
                <a:ea typeface="华文细黑"/>
                <a:cs typeface="Courier New"/>
              </a:rPr>
              <a:t>2C</a:t>
            </a:r>
            <a:r>
              <a:rPr lang="en-US" altLang="zh-CN" sz="2800" kern="100" dirty="0" smtClean="0">
                <a:solidFill>
                  <a:prstClr val="black"/>
                </a:solidFill>
                <a:latin typeface="Times New Roman"/>
                <a:ea typeface="华文细黑"/>
                <a:cs typeface="Courier New"/>
              </a:rPr>
              <a:t>)</a:t>
            </a:r>
            <a:endParaRPr lang="en-US" altLang="zh-CN" sz="1050" kern="100" dirty="0">
              <a:solidFill>
                <a:prstClr val="black"/>
              </a:solidFill>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饱和小苏打溶液中：</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i="1" kern="100" dirty="0" smtClean="0">
                <a:latin typeface="Times New Roman"/>
                <a:ea typeface="华文细黑"/>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40000"/>
              </a:lnSpc>
              <a:spcAft>
                <a:spcPts val="0"/>
              </a:spcAft>
            </a:pP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12B)</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溶液中加入少量</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水解程度减小，溶液的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减小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40000"/>
              </a:lnSpc>
              <a:spcAft>
                <a:spcPts val="0"/>
              </a:spcAft>
            </a:pP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江苏，</a:t>
            </a:r>
            <a:r>
              <a:rPr lang="en-US" altLang="zh-CN" sz="2800" kern="100" dirty="0">
                <a:latin typeface="Times New Roman"/>
                <a:ea typeface="华文细黑"/>
                <a:cs typeface="Courier New"/>
              </a:rPr>
              <a:t>11D</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487577313"/>
              </p:ext>
            </p:extLst>
          </p:nvPr>
        </p:nvGraphicFramePr>
        <p:xfrm>
          <a:off x="5456659" y="3016796"/>
          <a:ext cx="1606550" cy="744538"/>
        </p:xfrm>
        <a:graphic>
          <a:graphicData uri="http://schemas.openxmlformats.org/presentationml/2006/ole">
            <mc:AlternateContent xmlns:mc="http://schemas.openxmlformats.org/markup-compatibility/2006">
              <mc:Choice xmlns:v="urn:schemas-microsoft-com:vml" Requires="v">
                <p:oleObj spid="_x0000_s188600" name="文档" r:id="rId4" imgW="1606640" imgH="743865" progId="Word.Document.12">
                  <p:embed/>
                </p:oleObj>
              </mc:Choice>
              <mc:Fallback>
                <p:oleObj name="文档" r:id="rId4" imgW="1606640" imgH="743865" progId="Word.Document.12">
                  <p:embed/>
                  <p:pic>
                    <p:nvPicPr>
                      <p:cNvPr id="0" name=""/>
                      <p:cNvPicPr/>
                      <p:nvPr/>
                    </p:nvPicPr>
                    <p:blipFill>
                      <a:blip r:embed="rId5"/>
                      <a:stretch>
                        <a:fillRect/>
                      </a:stretch>
                    </p:blipFill>
                    <p:spPr>
                      <a:xfrm>
                        <a:off x="5456659" y="3016796"/>
                        <a:ext cx="1606550" cy="744538"/>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340436310"/>
              </p:ext>
            </p:extLst>
          </p:nvPr>
        </p:nvGraphicFramePr>
        <p:xfrm>
          <a:off x="6637362" y="4229100"/>
          <a:ext cx="1162050" cy="742950"/>
        </p:xfrm>
        <a:graphic>
          <a:graphicData uri="http://schemas.openxmlformats.org/presentationml/2006/ole">
            <mc:AlternateContent xmlns:mc="http://schemas.openxmlformats.org/markup-compatibility/2006">
              <mc:Choice xmlns:v="urn:schemas-microsoft-com:vml" Requires="v">
                <p:oleObj spid="_x0000_s188601" name="文档" r:id="rId7" imgW="1168629" imgH="743865" progId="Word.Document.12">
                  <p:embed/>
                </p:oleObj>
              </mc:Choice>
              <mc:Fallback>
                <p:oleObj name="文档" r:id="rId7" imgW="1168629" imgH="743865" progId="Word.Document.12">
                  <p:embed/>
                  <p:pic>
                    <p:nvPicPr>
                      <p:cNvPr id="0" name=""/>
                      <p:cNvPicPr/>
                      <p:nvPr/>
                    </p:nvPicPr>
                    <p:blipFill>
                      <a:blip r:embed="rId8"/>
                      <a:stretch>
                        <a:fillRect/>
                      </a:stretch>
                    </p:blipFill>
                    <p:spPr>
                      <a:xfrm>
                        <a:off x="6637362" y="4229100"/>
                        <a:ext cx="1162050" cy="742950"/>
                      </a:xfrm>
                      <a:prstGeom prst="rect">
                        <a:avLst/>
                      </a:prstGeom>
                    </p:spPr>
                  </p:pic>
                </p:oleObj>
              </mc:Fallback>
            </mc:AlternateContent>
          </a:graphicData>
        </a:graphic>
      </p:graphicFrame>
      <p:sp>
        <p:nvSpPr>
          <p:cNvPr id="4" name="矩形 3"/>
          <p:cNvSpPr/>
          <p:nvPr/>
        </p:nvSpPr>
        <p:spPr>
          <a:xfrm>
            <a:off x="9477999" y="1845618"/>
            <a:ext cx="543739" cy="523220"/>
          </a:xfrm>
          <a:prstGeom prst="rect">
            <a:avLst/>
          </a:prstGeom>
        </p:spPr>
        <p:txBody>
          <a:bodyPr wrap="none">
            <a:spAutoFit/>
          </a:bodyPr>
          <a:lstStyle/>
          <a:p>
            <a:r>
              <a:rPr lang="en-US" altLang="zh-CN" sz="2800" kern="100">
                <a:solidFill>
                  <a:srgbClr val="E36C0A"/>
                </a:solidFill>
                <a:latin typeface="宋体"/>
                <a:ea typeface="华文细黑"/>
                <a:cs typeface="Times New Roman"/>
              </a:rPr>
              <a:t>×</a:t>
            </a:r>
            <a:endParaRPr lang="zh-CN" altLang="en-US" sz="2800" kern="100">
              <a:solidFill>
                <a:srgbClr val="E36C0A"/>
              </a:solidFill>
              <a:latin typeface="宋体"/>
              <a:ea typeface="华文细黑"/>
              <a:cs typeface="Times New Roman"/>
            </a:endParaRPr>
          </a:p>
        </p:txBody>
      </p:sp>
      <p:sp>
        <p:nvSpPr>
          <p:cNvPr id="5" name="矩形 4"/>
          <p:cNvSpPr/>
          <p:nvPr/>
        </p:nvSpPr>
        <p:spPr>
          <a:xfrm>
            <a:off x="7073160" y="3069754"/>
            <a:ext cx="543739" cy="523220"/>
          </a:xfrm>
          <a:prstGeom prst="rect">
            <a:avLst/>
          </a:prstGeom>
        </p:spPr>
        <p:txBody>
          <a:bodyPr wrap="none">
            <a:spAutoFit/>
          </a:bodyPr>
          <a:lstStyle/>
          <a:p>
            <a:r>
              <a:rPr lang="en-US" altLang="zh-CN" sz="2800" kern="100">
                <a:solidFill>
                  <a:srgbClr val="E36C0A"/>
                </a:solidFill>
                <a:latin typeface="宋体"/>
                <a:ea typeface="华文细黑"/>
                <a:cs typeface="Times New Roman"/>
              </a:rPr>
              <a:t>×</a:t>
            </a:r>
            <a:endParaRPr lang="zh-CN" altLang="en-US" sz="2800" kern="100">
              <a:solidFill>
                <a:srgbClr val="E36C0A"/>
              </a:solidFill>
              <a:latin typeface="宋体"/>
              <a:ea typeface="华文细黑"/>
              <a:cs typeface="Times New Roman"/>
            </a:endParaRPr>
          </a:p>
        </p:txBody>
      </p:sp>
      <p:sp>
        <p:nvSpPr>
          <p:cNvPr id="6" name="矩形 5"/>
          <p:cNvSpPr/>
          <p:nvPr/>
        </p:nvSpPr>
        <p:spPr>
          <a:xfrm>
            <a:off x="1395636" y="4850790"/>
            <a:ext cx="543739" cy="523220"/>
          </a:xfrm>
          <a:prstGeom prst="rect">
            <a:avLst/>
          </a:prstGeom>
        </p:spPr>
        <p:txBody>
          <a:bodyPr wrap="none">
            <a:spAutoFit/>
          </a:bodyPr>
          <a:lstStyle/>
          <a:p>
            <a:r>
              <a:rPr lang="en-US" altLang="zh-CN" sz="2800" kern="100">
                <a:solidFill>
                  <a:srgbClr val="E36C0A"/>
                </a:solidFill>
                <a:latin typeface="宋体"/>
                <a:ea typeface="华文细黑"/>
                <a:cs typeface="Times New Roman"/>
              </a:rPr>
              <a:t>×</a:t>
            </a:r>
            <a:endParaRPr lang="zh-CN" altLang="en-US" sz="2800" kern="100">
              <a:solidFill>
                <a:srgbClr val="E36C0A"/>
              </a:solidFill>
              <a:latin typeface="宋体"/>
              <a:ea typeface="华文细黑"/>
              <a:cs typeface="Times New Roman"/>
            </a:endParaRPr>
          </a:p>
        </p:txBody>
      </p:sp>
      <p:sp>
        <p:nvSpPr>
          <p:cNvPr id="17" name="Rectangle 21">
            <a:hlinkClick r:id="rId9" action="ppaction://hlinksldjump"/>
          </p:cNvPr>
          <p:cNvSpPr>
            <a:spLocks noChangeArrowheads="1"/>
          </p:cNvSpPr>
          <p:nvPr/>
        </p:nvSpPr>
        <p:spPr bwMode="auto">
          <a:xfrm>
            <a:off x="9532740"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10" action="ppaction://hlinksldjump"/>
          </p:cNvPr>
          <p:cNvSpPr>
            <a:spLocks noChangeArrowheads="1"/>
          </p:cNvSpPr>
          <p:nvPr/>
        </p:nvSpPr>
        <p:spPr bwMode="auto">
          <a:xfrm>
            <a:off x="10020550"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11" action="ppaction://hlinksldjump"/>
          </p:cNvPr>
          <p:cNvSpPr>
            <a:spLocks noChangeArrowheads="1"/>
          </p:cNvSpPr>
          <p:nvPr/>
        </p:nvSpPr>
        <p:spPr bwMode="auto">
          <a:xfrm>
            <a:off x="1048421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8" name="Rectangle 21">
            <a:hlinkClick r:id="rId12" action="ppaction://hlinksldjump"/>
          </p:cNvPr>
          <p:cNvSpPr>
            <a:spLocks noChangeArrowheads="1"/>
          </p:cNvSpPr>
          <p:nvPr/>
        </p:nvSpPr>
        <p:spPr bwMode="auto">
          <a:xfrm>
            <a:off x="1092374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9" name="Rectangle 21">
            <a:hlinkClick r:id="rId13" action="ppaction://hlinksldjump"/>
          </p:cNvPr>
          <p:cNvSpPr>
            <a:spLocks noChangeArrowheads="1"/>
          </p:cNvSpPr>
          <p:nvPr/>
        </p:nvSpPr>
        <p:spPr bwMode="auto">
          <a:xfrm>
            <a:off x="1141113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50943128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4" grpId="0"/>
      <p:bldP spid="4" grpId="1"/>
      <p:bldP spid="5" grpId="0"/>
      <p:bldP spid="5" grpId="1"/>
      <p:bldP spid="6" grpId="0"/>
      <p:bldP spid="6"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1211" y="996380"/>
            <a:ext cx="11344407" cy="2505301"/>
          </a:xfrm>
          <a:prstGeom prst="rect">
            <a:avLst/>
          </a:prstGeom>
        </p:spPr>
        <p:txBody>
          <a:bodyPr>
            <a:spAutoFit/>
          </a:bodyPr>
          <a:lstStyle/>
          <a:p>
            <a:pPr lvl="0" algn="just">
              <a:lnSpc>
                <a:spcPct val="140000"/>
              </a:lnSpc>
            </a:pP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室温下，对于</a:t>
            </a:r>
            <a:r>
              <a:rPr lang="en-US" altLang="zh-CN" sz="2800" kern="100" dirty="0">
                <a:solidFill>
                  <a:prstClr val="black"/>
                </a:solidFill>
                <a:latin typeface="Times New Roman"/>
                <a:ea typeface="华文细黑"/>
                <a:cs typeface="Courier New"/>
              </a:rPr>
              <a:t>0.1 </a:t>
            </a:r>
            <a:r>
              <a:rPr lang="en-US" altLang="zh-CN" sz="2800" kern="100" dirty="0" err="1">
                <a:solidFill>
                  <a:prstClr val="black"/>
                </a:solidFill>
                <a:latin typeface="Times New Roman"/>
                <a:ea typeface="华文细黑"/>
                <a:cs typeface="Courier New"/>
              </a:rPr>
              <a:t>mol·L</a:t>
            </a:r>
            <a:r>
              <a:rPr lang="zh-CN" altLang="zh-CN" sz="2800" kern="100" baseline="30000" dirty="0">
                <a:solidFill>
                  <a:prstClr val="black"/>
                </a:solidFill>
                <a:latin typeface="Times New Roman"/>
                <a:ea typeface="华文细黑"/>
                <a:cs typeface="Times New Roman"/>
              </a:rPr>
              <a:t>－</a:t>
            </a:r>
            <a:r>
              <a:rPr lang="en-US" altLang="zh-CN" sz="2800" kern="100" baseline="300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氨水，用</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溶液完全中和后，溶液不显中性</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　</a:t>
            </a:r>
            <a:r>
              <a:rPr lang="en-US" altLang="zh-CN" sz="2800" kern="100" dirty="0" smtClean="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a:p>
            <a:pPr lvl="0" algn="r">
              <a:lnSpc>
                <a:spcPct val="140000"/>
              </a:lnSpc>
            </a:pPr>
            <a:r>
              <a:rPr lang="en-US" altLang="zh-CN" sz="2800" kern="100" dirty="0">
                <a:solidFill>
                  <a:prstClr val="black"/>
                </a:solidFill>
                <a:latin typeface="Times New Roman"/>
                <a:ea typeface="华文细黑"/>
                <a:cs typeface="Courier New"/>
              </a:rPr>
              <a:t>(2013·</a:t>
            </a:r>
            <a:r>
              <a:rPr lang="zh-CN" altLang="zh-CN" sz="2800" kern="100" dirty="0">
                <a:solidFill>
                  <a:prstClr val="black"/>
                </a:solidFill>
                <a:latin typeface="Times New Roman"/>
                <a:ea typeface="华文细黑"/>
                <a:cs typeface="Times New Roman"/>
              </a:rPr>
              <a:t>福建理综，</a:t>
            </a:r>
            <a:r>
              <a:rPr lang="en-US" altLang="zh-CN" sz="2800" kern="100" dirty="0">
                <a:solidFill>
                  <a:prstClr val="black"/>
                </a:solidFill>
                <a:latin typeface="Times New Roman"/>
                <a:ea typeface="华文细黑"/>
                <a:cs typeface="Courier New"/>
              </a:rPr>
              <a:t>8C</a:t>
            </a:r>
            <a:r>
              <a:rPr lang="en-US" altLang="zh-CN" sz="2800" kern="100" dirty="0" smtClean="0">
                <a:solidFill>
                  <a:prstClr val="black"/>
                </a:solidFill>
                <a:latin typeface="Times New Roman"/>
                <a:ea typeface="华文细黑"/>
                <a:cs typeface="Courier New"/>
              </a:rPr>
              <a:t>)</a:t>
            </a:r>
            <a:endParaRPr lang="en-US" altLang="zh-CN" sz="1050" kern="100" dirty="0">
              <a:solidFill>
                <a:prstClr val="black"/>
              </a:solidFill>
              <a:latin typeface="宋体"/>
              <a:cs typeface="Courier New"/>
            </a:endParaRPr>
          </a:p>
          <a:p>
            <a:pPr lvl="0" algn="just">
              <a:lnSpc>
                <a:spcPct val="140000"/>
              </a:lnSpc>
            </a:pPr>
            <a:endParaRPr lang="en-US" altLang="zh-CN" sz="2800" kern="100" dirty="0" smtClean="0">
              <a:solidFill>
                <a:prstClr val="black"/>
              </a:solidFill>
              <a:latin typeface="Times New Roman"/>
              <a:ea typeface="华文细黑"/>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020051662"/>
              </p:ext>
            </p:extLst>
          </p:nvPr>
        </p:nvGraphicFramePr>
        <p:xfrm>
          <a:off x="502965" y="2872780"/>
          <a:ext cx="8129587" cy="2098675"/>
        </p:xfrm>
        <a:graphic>
          <a:graphicData uri="http://schemas.openxmlformats.org/presentationml/2006/ole">
            <mc:AlternateContent xmlns:mc="http://schemas.openxmlformats.org/markup-compatibility/2006">
              <mc:Choice xmlns:v="urn:schemas-microsoft-com:vml" Requires="v">
                <p:oleObj spid="_x0000_s189623" name="文档" r:id="rId4" imgW="8128922" imgH="2098007" progId="Word.Document.12">
                  <p:embed/>
                </p:oleObj>
              </mc:Choice>
              <mc:Fallback>
                <p:oleObj name="文档" r:id="rId4" imgW="8128922" imgH="2098007" progId="Word.Document.12">
                  <p:embed/>
                  <p:pic>
                    <p:nvPicPr>
                      <p:cNvPr id="0" name=""/>
                      <p:cNvPicPr/>
                      <p:nvPr/>
                    </p:nvPicPr>
                    <p:blipFill>
                      <a:blip r:embed="rId5"/>
                      <a:stretch>
                        <a:fillRect/>
                      </a:stretch>
                    </p:blipFill>
                    <p:spPr>
                      <a:xfrm>
                        <a:off x="502965" y="2872780"/>
                        <a:ext cx="8129587" cy="2098675"/>
                      </a:xfrm>
                      <a:prstGeom prst="rect">
                        <a:avLst/>
                      </a:prstGeom>
                    </p:spPr>
                  </p:pic>
                </p:oleObj>
              </mc:Fallback>
            </mc:AlternateContent>
          </a:graphicData>
        </a:graphic>
      </p:graphicFrame>
      <p:sp>
        <p:nvSpPr>
          <p:cNvPr id="5" name="矩形 4"/>
          <p:cNvSpPr/>
          <p:nvPr/>
        </p:nvSpPr>
        <p:spPr>
          <a:xfrm>
            <a:off x="332309" y="4687838"/>
            <a:ext cx="11409907" cy="1902059"/>
          </a:xfrm>
          <a:prstGeom prst="rect">
            <a:avLst/>
          </a:prstGeom>
        </p:spPr>
        <p:txBody>
          <a:bodyPr>
            <a:spAutoFit/>
          </a:bodyPr>
          <a:lstStyle/>
          <a:p>
            <a:pPr algn="just">
              <a:lnSpc>
                <a:spcPct val="140000"/>
              </a:lnSpc>
              <a:spcAft>
                <a:spcPts val="0"/>
              </a:spcAft>
            </a:pP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NaHSO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加入少量金属</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，平衡</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左移，平衡</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右移，溶液</a:t>
            </a:r>
            <a:r>
              <a:rPr lang="zh-CN" altLang="zh-CN" sz="2800" kern="100" dirty="0" smtClean="0">
                <a:latin typeface="Times New Roman"/>
                <a:ea typeface="华文细黑"/>
                <a:cs typeface="Times New Roman"/>
              </a:rPr>
              <a:t>中</a:t>
            </a:r>
            <a:r>
              <a:rPr lang="en-US" altLang="zh-CN" sz="2800" i="1" kern="100" dirty="0" smtClean="0">
                <a:latin typeface="Times New Roman"/>
                <a:ea typeface="华文细黑"/>
                <a:cs typeface="Courier New"/>
              </a:rPr>
              <a:t>               </a:t>
            </a:r>
            <a:r>
              <a:rPr lang="zh-CN" altLang="zh-CN" sz="2800" kern="100" dirty="0" smtClean="0">
                <a:latin typeface="Times New Roman"/>
                <a:ea typeface="华文细黑"/>
                <a:cs typeface="Times New Roman"/>
              </a:rPr>
              <a:t>增大</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r">
              <a:lnSpc>
                <a:spcPct val="140000"/>
              </a:lnSpc>
              <a:spcAft>
                <a:spcPts val="0"/>
              </a:spcAft>
            </a:pP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安徽理综，</a:t>
            </a:r>
            <a:r>
              <a:rPr lang="en-US" altLang="zh-CN" sz="2800" kern="100" dirty="0">
                <a:latin typeface="Times New Roman"/>
                <a:ea typeface="华文细黑"/>
                <a:cs typeface="Courier New"/>
              </a:rPr>
              <a:t>13A</a:t>
            </a:r>
            <a:r>
              <a:rPr lang="en-US" altLang="zh-CN" sz="2800" kern="100" dirty="0" smtClean="0">
                <a:latin typeface="Times New Roman"/>
                <a:ea typeface="华文细黑"/>
                <a:cs typeface="Courier New"/>
              </a:rPr>
              <a:t>)</a:t>
            </a:r>
          </a:p>
        </p:txBody>
      </p:sp>
      <p:graphicFrame>
        <p:nvGraphicFramePr>
          <p:cNvPr id="6" name="对象 5"/>
          <p:cNvGraphicFramePr>
            <a:graphicFrameLocks noChangeAspect="1"/>
          </p:cNvGraphicFramePr>
          <p:nvPr>
            <p:extLst>
              <p:ext uri="{D42A27DB-BD31-4B8C-83A1-F6EECF244321}">
                <p14:modId xmlns:p14="http://schemas.microsoft.com/office/powerpoint/2010/main" val="602680659"/>
              </p:ext>
            </p:extLst>
          </p:nvPr>
        </p:nvGraphicFramePr>
        <p:xfrm>
          <a:off x="8903518" y="5349552"/>
          <a:ext cx="1530350" cy="744538"/>
        </p:xfrm>
        <a:graphic>
          <a:graphicData uri="http://schemas.openxmlformats.org/presentationml/2006/ole">
            <mc:AlternateContent xmlns:mc="http://schemas.openxmlformats.org/markup-compatibility/2006">
              <mc:Choice xmlns:v="urn:schemas-microsoft-com:vml" Requires="v">
                <p:oleObj spid="_x0000_s189624" name="文档" r:id="rId7" imgW="1530699" imgH="743865" progId="Word.Document.12">
                  <p:embed/>
                </p:oleObj>
              </mc:Choice>
              <mc:Fallback>
                <p:oleObj name="文档" r:id="rId7" imgW="1530699" imgH="743865" progId="Word.Document.12">
                  <p:embed/>
                  <p:pic>
                    <p:nvPicPr>
                      <p:cNvPr id="0" name=""/>
                      <p:cNvPicPr/>
                      <p:nvPr/>
                    </p:nvPicPr>
                    <p:blipFill>
                      <a:blip r:embed="rId8"/>
                      <a:stretch>
                        <a:fillRect/>
                      </a:stretch>
                    </p:blipFill>
                    <p:spPr>
                      <a:xfrm>
                        <a:off x="8903518" y="5349552"/>
                        <a:ext cx="1530350" cy="744538"/>
                      </a:xfrm>
                      <a:prstGeom prst="rect">
                        <a:avLst/>
                      </a:prstGeom>
                    </p:spPr>
                  </p:pic>
                </p:oleObj>
              </mc:Fallback>
            </mc:AlternateContent>
          </a:graphicData>
        </a:graphic>
      </p:graphicFrame>
      <p:sp>
        <p:nvSpPr>
          <p:cNvPr id="7" name="矩形 6"/>
          <p:cNvSpPr/>
          <p:nvPr/>
        </p:nvSpPr>
        <p:spPr>
          <a:xfrm>
            <a:off x="1270670" y="1701602"/>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kern="100" dirty="0">
              <a:solidFill>
                <a:srgbClr val="E36C0A"/>
              </a:solidFill>
              <a:latin typeface="宋体"/>
              <a:ea typeface="华文细黑"/>
              <a:cs typeface="Times New Roman"/>
            </a:endParaRPr>
          </a:p>
        </p:txBody>
      </p:sp>
      <p:sp>
        <p:nvSpPr>
          <p:cNvPr id="8" name="矩形 7"/>
          <p:cNvSpPr/>
          <p:nvPr/>
        </p:nvSpPr>
        <p:spPr>
          <a:xfrm>
            <a:off x="10982225" y="5393060"/>
            <a:ext cx="543739" cy="523220"/>
          </a:xfrm>
          <a:prstGeom prst="rect">
            <a:avLst/>
          </a:prstGeom>
        </p:spPr>
        <p:txBody>
          <a:bodyPr wrap="none">
            <a:spAutoFit/>
          </a:bodyPr>
          <a:lstStyle/>
          <a:p>
            <a:r>
              <a:rPr lang="en-US" altLang="zh-CN" sz="2800" kern="100">
                <a:solidFill>
                  <a:srgbClr val="E36C0A"/>
                </a:solidFill>
                <a:latin typeface="宋体"/>
                <a:ea typeface="华文细黑"/>
                <a:cs typeface="Times New Roman"/>
              </a:rPr>
              <a:t>×</a:t>
            </a:r>
            <a:endParaRPr lang="zh-CN" altLang="en-US" sz="2800" kern="100">
              <a:solidFill>
                <a:srgbClr val="E36C0A"/>
              </a:solidFill>
              <a:latin typeface="宋体"/>
              <a:ea typeface="华文细黑"/>
              <a:cs typeface="Times New Roman"/>
            </a:endParaRPr>
          </a:p>
        </p:txBody>
      </p:sp>
      <p:sp>
        <p:nvSpPr>
          <p:cNvPr id="18" name="Rectangle 21">
            <a:hlinkClick r:id="rId9" action="ppaction://hlinksldjump"/>
          </p:cNvPr>
          <p:cNvSpPr>
            <a:spLocks noChangeArrowheads="1"/>
          </p:cNvSpPr>
          <p:nvPr/>
        </p:nvSpPr>
        <p:spPr bwMode="auto">
          <a:xfrm>
            <a:off x="9532740"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10" action="ppaction://hlinksldjump"/>
          </p:cNvPr>
          <p:cNvSpPr>
            <a:spLocks noChangeArrowheads="1"/>
          </p:cNvSpPr>
          <p:nvPr/>
        </p:nvSpPr>
        <p:spPr bwMode="auto">
          <a:xfrm>
            <a:off x="10020550"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8" name="Rectangle 21">
            <a:hlinkClick r:id="rId11" action="ppaction://hlinksldjump"/>
          </p:cNvPr>
          <p:cNvSpPr>
            <a:spLocks noChangeArrowheads="1"/>
          </p:cNvSpPr>
          <p:nvPr/>
        </p:nvSpPr>
        <p:spPr bwMode="auto">
          <a:xfrm>
            <a:off x="1048421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9" name="Rectangle 21">
            <a:hlinkClick r:id="rId12" action="ppaction://hlinksldjump"/>
          </p:cNvPr>
          <p:cNvSpPr>
            <a:spLocks noChangeArrowheads="1"/>
          </p:cNvSpPr>
          <p:nvPr/>
        </p:nvSpPr>
        <p:spPr bwMode="auto">
          <a:xfrm>
            <a:off x="1092374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0" name="Rectangle 21">
            <a:hlinkClick r:id="rId13" action="ppaction://hlinksldjump"/>
          </p:cNvPr>
          <p:cNvSpPr>
            <a:spLocks noChangeArrowheads="1"/>
          </p:cNvSpPr>
          <p:nvPr/>
        </p:nvSpPr>
        <p:spPr bwMode="auto">
          <a:xfrm>
            <a:off x="1141113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94790199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7" grpId="0"/>
      <p:bldP spid="7" grpId="1"/>
      <p:bldP spid="8" grpId="0"/>
      <p:bldP spid="8"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513006789"/>
              </p:ext>
            </p:extLst>
          </p:nvPr>
        </p:nvGraphicFramePr>
        <p:xfrm>
          <a:off x="504825" y="1628775"/>
          <a:ext cx="11296650" cy="1943100"/>
        </p:xfrm>
        <a:graphic>
          <a:graphicData uri="http://schemas.openxmlformats.org/presentationml/2006/ole">
            <mc:AlternateContent xmlns:mc="http://schemas.openxmlformats.org/markup-compatibility/2006">
              <mc:Choice xmlns:v="urn:schemas-microsoft-com:vml" Requires="v">
                <p:oleObj spid="_x0000_s191579" name="文档" r:id="rId4" imgW="11300824" imgH="1951258" progId="Word.Document.12">
                  <p:embed/>
                </p:oleObj>
              </mc:Choice>
              <mc:Fallback>
                <p:oleObj name="文档" r:id="rId4" imgW="11300824" imgH="1951258" progId="Word.Document.12">
                  <p:embed/>
                  <p:pic>
                    <p:nvPicPr>
                      <p:cNvPr id="0" name=""/>
                      <p:cNvPicPr/>
                      <p:nvPr/>
                    </p:nvPicPr>
                    <p:blipFill>
                      <a:blip r:embed="rId5"/>
                      <a:stretch>
                        <a:fillRect/>
                      </a:stretch>
                    </p:blipFill>
                    <p:spPr>
                      <a:xfrm>
                        <a:off x="504825" y="1628775"/>
                        <a:ext cx="11296650" cy="1943100"/>
                      </a:xfrm>
                      <a:prstGeom prst="rect">
                        <a:avLst/>
                      </a:prstGeom>
                    </p:spPr>
                  </p:pic>
                </p:oleObj>
              </mc:Fallback>
            </mc:AlternateContent>
          </a:graphicData>
        </a:graphic>
      </p:graphicFrame>
      <p:sp>
        <p:nvSpPr>
          <p:cNvPr id="4" name="矩形 3"/>
          <p:cNvSpPr/>
          <p:nvPr/>
        </p:nvSpPr>
        <p:spPr>
          <a:xfrm>
            <a:off x="9045951" y="1898462"/>
            <a:ext cx="543739" cy="523220"/>
          </a:xfrm>
          <a:prstGeom prst="rect">
            <a:avLst/>
          </a:prstGeom>
        </p:spPr>
        <p:txBody>
          <a:bodyPr wrap="none">
            <a:spAutoFit/>
          </a:bodyPr>
          <a:lstStyle/>
          <a:p>
            <a:r>
              <a:rPr lang="en-US" altLang="zh-CN" sz="2800" kern="100">
                <a:solidFill>
                  <a:srgbClr val="E36C0A"/>
                </a:solidFill>
                <a:latin typeface="宋体"/>
                <a:ea typeface="华文细黑"/>
                <a:cs typeface="Times New Roman"/>
              </a:rPr>
              <a:t>√</a:t>
            </a:r>
            <a:endParaRPr lang="zh-CN" altLang="en-US" sz="2800" kern="100">
              <a:solidFill>
                <a:srgbClr val="E36C0A"/>
              </a:solidFill>
              <a:latin typeface="宋体"/>
              <a:ea typeface="华文细黑"/>
              <a:cs typeface="Times New Roman"/>
            </a:endParaRPr>
          </a:p>
        </p:txBody>
      </p:sp>
      <p:sp>
        <p:nvSpPr>
          <p:cNvPr id="16" name="Rectangle 21">
            <a:hlinkClick r:id="rId6" action="ppaction://hlinksldjump"/>
          </p:cNvPr>
          <p:cNvSpPr>
            <a:spLocks noChangeArrowheads="1"/>
          </p:cNvSpPr>
          <p:nvPr/>
        </p:nvSpPr>
        <p:spPr bwMode="auto">
          <a:xfrm>
            <a:off x="9532740"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7" action="ppaction://hlinksldjump"/>
          </p:cNvPr>
          <p:cNvSpPr>
            <a:spLocks noChangeArrowheads="1"/>
          </p:cNvSpPr>
          <p:nvPr/>
        </p:nvSpPr>
        <p:spPr bwMode="auto">
          <a:xfrm>
            <a:off x="10020550"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8" action="ppaction://hlinksldjump"/>
          </p:cNvPr>
          <p:cNvSpPr>
            <a:spLocks noChangeArrowheads="1"/>
          </p:cNvSpPr>
          <p:nvPr/>
        </p:nvSpPr>
        <p:spPr bwMode="auto">
          <a:xfrm>
            <a:off x="1048421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9" action="ppaction://hlinksldjump"/>
          </p:cNvPr>
          <p:cNvSpPr>
            <a:spLocks noChangeArrowheads="1"/>
          </p:cNvSpPr>
          <p:nvPr/>
        </p:nvSpPr>
        <p:spPr bwMode="auto">
          <a:xfrm>
            <a:off x="1092374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Rectangle 21">
            <a:hlinkClick r:id="rId10" action="ppaction://hlinksldjump"/>
          </p:cNvPr>
          <p:cNvSpPr>
            <a:spLocks noChangeArrowheads="1"/>
          </p:cNvSpPr>
          <p:nvPr/>
        </p:nvSpPr>
        <p:spPr bwMode="auto">
          <a:xfrm>
            <a:off x="1141113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9178088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4" grpId="0"/>
      <p:bldP spid="4"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3070" y="1299850"/>
            <a:ext cx="11542044" cy="1231940"/>
          </a:xfrm>
          <a:prstGeom prst="rect">
            <a:avLst/>
          </a:prstGeom>
        </p:spPr>
        <p:txBody>
          <a:bodyPr>
            <a:spAutoFit/>
          </a:bodyPr>
          <a:lstStyle/>
          <a:p>
            <a:pPr algn="just">
              <a:lnSpc>
                <a:spcPct val="140000"/>
              </a:lnSpc>
              <a:spcAft>
                <a:spcPts val="0"/>
              </a:spcAft>
            </a:pPr>
            <a:r>
              <a:rPr lang="en-US" altLang="zh-CN" sz="2800" kern="100">
                <a:latin typeface="Times New Roman"/>
                <a:ea typeface="华文细黑"/>
              </a:rPr>
              <a:t>2.(2015·</a:t>
            </a:r>
            <a:r>
              <a:rPr lang="zh-CN" altLang="zh-CN" sz="2800" kern="100">
                <a:latin typeface="Times New Roman"/>
                <a:ea typeface="华文细黑"/>
                <a:cs typeface="Times New Roman"/>
              </a:rPr>
              <a:t>天津理综，</a:t>
            </a:r>
            <a:r>
              <a:rPr lang="en-US" altLang="zh-CN" sz="2800" kern="100">
                <a:latin typeface="Times New Roman"/>
                <a:ea typeface="华文细黑"/>
              </a:rPr>
              <a:t>5)</a:t>
            </a:r>
            <a:r>
              <a:rPr lang="zh-CN" altLang="zh-CN" sz="2800" kern="100">
                <a:latin typeface="Times New Roman"/>
                <a:ea typeface="华文细黑"/>
                <a:cs typeface="Times New Roman"/>
              </a:rPr>
              <a:t>室温下，将</a:t>
            </a:r>
            <a:r>
              <a:rPr lang="en-US" altLang="zh-CN" sz="2800" kern="100">
                <a:latin typeface="Times New Roman"/>
                <a:ea typeface="华文细黑"/>
              </a:rPr>
              <a:t>0.05 mol Na</a:t>
            </a:r>
            <a:r>
              <a:rPr lang="en-US" altLang="zh-CN" sz="2800" kern="100" baseline="-25000">
                <a:latin typeface="Times New Roman"/>
                <a:ea typeface="华文细黑"/>
              </a:rPr>
              <a:t>2</a:t>
            </a:r>
            <a:r>
              <a:rPr lang="en-US" altLang="zh-CN" sz="2800" kern="100">
                <a:latin typeface="Times New Roman"/>
                <a:ea typeface="华文细黑"/>
              </a:rPr>
              <a:t>CO</a:t>
            </a:r>
            <a:r>
              <a:rPr lang="en-US" altLang="zh-CN" sz="2800" kern="100" baseline="-25000">
                <a:latin typeface="Times New Roman"/>
                <a:ea typeface="华文细黑"/>
              </a:rPr>
              <a:t>3</a:t>
            </a:r>
            <a:r>
              <a:rPr lang="zh-CN" altLang="zh-CN" sz="2800" kern="100">
                <a:latin typeface="Times New Roman"/>
                <a:ea typeface="华文细黑"/>
                <a:cs typeface="Times New Roman"/>
              </a:rPr>
              <a:t>固体溶于水配成</a:t>
            </a:r>
            <a:r>
              <a:rPr lang="en-US" altLang="zh-CN" sz="2800" kern="100">
                <a:latin typeface="Times New Roman"/>
                <a:ea typeface="华文细黑"/>
              </a:rPr>
              <a:t>100 mL</a:t>
            </a:r>
            <a:r>
              <a:rPr lang="zh-CN" altLang="zh-CN" sz="2800" kern="100">
                <a:latin typeface="Times New Roman"/>
                <a:ea typeface="华文细黑"/>
                <a:cs typeface="Times New Roman"/>
              </a:rPr>
              <a:t>溶液，向溶液中加入下列物质，有关结论正确的是</a:t>
            </a:r>
            <a:r>
              <a:rPr lang="en-US" altLang="zh-CN" sz="2800" kern="100">
                <a:latin typeface="Times New Roman"/>
                <a:ea typeface="华文细黑"/>
              </a:rPr>
              <a:t>(</a:t>
            </a:r>
            <a:r>
              <a:rPr lang="zh-CN" altLang="zh-CN" sz="2800" kern="100">
                <a:latin typeface="Times New Roman"/>
                <a:ea typeface="华文细黑"/>
                <a:cs typeface="Times New Roman"/>
              </a:rPr>
              <a:t>　　</a:t>
            </a:r>
            <a:r>
              <a:rPr lang="en-US" altLang="zh-CN" sz="2800" kern="100">
                <a:latin typeface="Times New Roman"/>
                <a:ea typeface="华文细黑"/>
              </a:rPr>
              <a:t>)</a:t>
            </a:r>
            <a:endParaRPr lang="en-US" altLang="zh-CN" sz="2800" kern="100" smtClean="0">
              <a:latin typeface="Times New Roman"/>
              <a:ea typeface="华文细黑"/>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2772513150"/>
              </p:ext>
            </p:extLst>
          </p:nvPr>
        </p:nvGraphicFramePr>
        <p:xfrm>
          <a:off x="406575" y="2723133"/>
          <a:ext cx="11438538" cy="3727392"/>
        </p:xfrm>
        <a:graphic>
          <a:graphicData uri="http://schemas.openxmlformats.org/drawingml/2006/table">
            <a:tbl>
              <a:tblPr/>
              <a:tblGrid>
                <a:gridCol w="805281"/>
                <a:gridCol w="4019254"/>
                <a:gridCol w="6614003"/>
              </a:tblGrid>
              <a:tr h="0">
                <a:tc>
                  <a:txBody>
                    <a:bodyPr/>
                    <a:lstStyle/>
                    <a:p>
                      <a:pPr algn="ctr">
                        <a:lnSpc>
                          <a:spcPct val="14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加入物质</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结论</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4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en-US" sz="2800" kern="100">
                          <a:effectLst/>
                          <a:latin typeface="Times New Roman"/>
                          <a:ea typeface="华文细黑"/>
                          <a:cs typeface="Courier New"/>
                        </a:rPr>
                        <a:t>50 mL 1 mol·L</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1</a:t>
                      </a: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SO</a:t>
                      </a:r>
                      <a:r>
                        <a:rPr lang="en-US" sz="2800" kern="100" baseline="-25000">
                          <a:effectLst/>
                          <a:latin typeface="Times New Roman"/>
                          <a:ea typeface="华文细黑"/>
                          <a:cs typeface="Courier New"/>
                        </a:rPr>
                        <a:t>4</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zh-CN" sz="2800" kern="100">
                          <a:effectLst/>
                          <a:latin typeface="Times New Roman"/>
                          <a:ea typeface="华文细黑"/>
                          <a:cs typeface="Times New Roman"/>
                        </a:rPr>
                        <a:t>反应结束后，</a:t>
                      </a:r>
                      <a:r>
                        <a:rPr lang="en-US" sz="2800" i="1" kern="100">
                          <a:effectLst/>
                          <a:latin typeface="Times New Roman"/>
                          <a:ea typeface="华文细黑"/>
                          <a:cs typeface="Courier New"/>
                        </a:rPr>
                        <a:t>c</a:t>
                      </a:r>
                      <a:r>
                        <a:rPr lang="en-US" sz="2800" kern="100">
                          <a:effectLst/>
                          <a:latin typeface="Times New Roman"/>
                          <a:ea typeface="华文细黑"/>
                          <a:cs typeface="Courier New"/>
                        </a:rPr>
                        <a:t>(Na</a:t>
                      </a:r>
                      <a:r>
                        <a:rPr lang="zh-CN" sz="2800" kern="100" baseline="30000">
                          <a:effectLst/>
                          <a:latin typeface="Times New Roman"/>
                          <a:ea typeface="华文细黑"/>
                          <a:cs typeface="Times New Roman"/>
                        </a:rPr>
                        <a:t>＋</a:t>
                      </a:r>
                      <a:r>
                        <a:rPr lang="en-US" sz="2800" kern="100">
                          <a:effectLst/>
                          <a:latin typeface="Times New Roman"/>
                          <a:ea typeface="华文细黑"/>
                          <a:cs typeface="Courier New"/>
                        </a:rPr>
                        <a:t>)</a:t>
                      </a:r>
                      <a:r>
                        <a:rPr lang="zh-CN" sz="2800" kern="100" smtClean="0">
                          <a:effectLst/>
                          <a:latin typeface="Times New Roman"/>
                          <a:ea typeface="华文细黑"/>
                          <a:cs typeface="Times New Roman"/>
                        </a:rPr>
                        <a:t>＝</a:t>
                      </a:r>
                      <a:r>
                        <a:rPr lang="en-US" sz="2800" i="1" kern="100" smtClean="0">
                          <a:effectLst/>
                          <a:latin typeface="Times New Roman"/>
                          <a:ea typeface="华文细黑"/>
                          <a:cs typeface="Courier New"/>
                        </a:rPr>
                        <a:t>         </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2000">
                <a:tc>
                  <a:txBody>
                    <a:bodyPr/>
                    <a:lstStyle/>
                    <a:p>
                      <a:pPr algn="ctr">
                        <a:lnSpc>
                          <a:spcPct val="14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en-US" sz="2800" kern="100">
                          <a:effectLst/>
                          <a:latin typeface="Times New Roman"/>
                          <a:ea typeface="华文细黑"/>
                          <a:cs typeface="Courier New"/>
                        </a:rPr>
                        <a:t>0.05 mol CaO</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zh-CN" sz="2800" kern="100">
                          <a:effectLst/>
                          <a:latin typeface="Times New Roman"/>
                          <a:ea typeface="华文细黑"/>
                          <a:cs typeface="Times New Roman"/>
                        </a:rPr>
                        <a:t>溶液</a:t>
                      </a:r>
                      <a:r>
                        <a:rPr lang="zh-CN" sz="2800" kern="100" smtClean="0">
                          <a:effectLst/>
                          <a:latin typeface="Times New Roman"/>
                          <a:ea typeface="华文细黑"/>
                          <a:cs typeface="Times New Roman"/>
                        </a:rPr>
                        <a:t>中</a:t>
                      </a:r>
                      <a:r>
                        <a:rPr lang="en-US" altLang="zh-CN" sz="2800" kern="100" smtClean="0">
                          <a:effectLst/>
                          <a:latin typeface="Times New Roman"/>
                          <a:ea typeface="华文细黑"/>
                          <a:cs typeface="Times New Roman"/>
                        </a:rPr>
                        <a:t>                 </a:t>
                      </a:r>
                      <a:r>
                        <a:rPr lang="zh-CN" sz="2800" kern="100" smtClean="0">
                          <a:effectLst/>
                          <a:latin typeface="Times New Roman"/>
                          <a:ea typeface="华文细黑"/>
                          <a:cs typeface="Times New Roman"/>
                        </a:rPr>
                        <a:t>增大</a:t>
                      </a:r>
                      <a:endParaRPr lang="en-US" altLang="zh-CN" sz="2800" kern="100" smtClean="0">
                        <a:effectLst/>
                        <a:latin typeface="Times New Roman"/>
                        <a:ea typeface="华文细黑"/>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4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en-US" sz="2800" kern="100">
                          <a:effectLst/>
                          <a:latin typeface="Times New Roman"/>
                          <a:ea typeface="华文细黑"/>
                          <a:cs typeface="Courier New"/>
                        </a:rPr>
                        <a:t>50 mL H</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O</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zh-CN" sz="2800" kern="100">
                          <a:effectLst/>
                          <a:latin typeface="Times New Roman"/>
                          <a:ea typeface="华文细黑"/>
                          <a:cs typeface="Times New Roman"/>
                        </a:rPr>
                        <a:t>由水电离出的</a:t>
                      </a:r>
                      <a:r>
                        <a:rPr lang="en-US" sz="2800" i="1" kern="100">
                          <a:effectLst/>
                          <a:latin typeface="Times New Roman"/>
                          <a:ea typeface="华文细黑"/>
                          <a:cs typeface="Courier New"/>
                        </a:rPr>
                        <a:t>c</a:t>
                      </a:r>
                      <a:r>
                        <a:rPr lang="en-US" sz="2800" kern="100">
                          <a:effectLst/>
                          <a:latin typeface="Times New Roman"/>
                          <a:ea typeface="华文细黑"/>
                          <a:cs typeface="Courier New"/>
                        </a:rPr>
                        <a:t>(H</a:t>
                      </a:r>
                      <a:r>
                        <a:rPr lang="zh-CN" sz="2800" kern="100" baseline="30000">
                          <a:effectLst/>
                          <a:latin typeface="Times New Roman"/>
                          <a:ea typeface="华文细黑"/>
                          <a:cs typeface="Times New Roman"/>
                        </a:rPr>
                        <a:t>＋</a:t>
                      </a:r>
                      <a:r>
                        <a:rPr lang="en-US" sz="2800" kern="100">
                          <a:effectLst/>
                          <a:latin typeface="Times New Roman"/>
                          <a:ea typeface="华文细黑"/>
                          <a:cs typeface="Courier New"/>
                        </a:rPr>
                        <a:t>)·</a:t>
                      </a:r>
                      <a:r>
                        <a:rPr lang="en-US" sz="2800" i="1" kern="100">
                          <a:effectLst/>
                          <a:latin typeface="Times New Roman"/>
                          <a:ea typeface="华文细黑"/>
                          <a:cs typeface="Courier New"/>
                        </a:rPr>
                        <a:t>c</a:t>
                      </a:r>
                      <a:r>
                        <a:rPr lang="en-US" sz="2800" kern="100">
                          <a:effectLst/>
                          <a:latin typeface="Times New Roman"/>
                          <a:ea typeface="华文细黑"/>
                          <a:cs typeface="Courier New"/>
                        </a:rPr>
                        <a:t>(OH</a:t>
                      </a:r>
                      <a:r>
                        <a:rPr lang="zh-CN" sz="2800" kern="100" baseline="30000">
                          <a:effectLst/>
                          <a:latin typeface="Times New Roman"/>
                          <a:ea typeface="华文细黑"/>
                          <a:cs typeface="Times New Roman"/>
                        </a:rPr>
                        <a:t>－</a:t>
                      </a:r>
                      <a:r>
                        <a:rPr lang="en-US" sz="2800" kern="100">
                          <a:effectLst/>
                          <a:latin typeface="Times New Roman"/>
                          <a:ea typeface="华文细黑"/>
                          <a:cs typeface="Courier New"/>
                        </a:rPr>
                        <a:t>)</a:t>
                      </a:r>
                      <a:r>
                        <a:rPr lang="zh-CN" sz="2800" kern="100">
                          <a:effectLst/>
                          <a:latin typeface="Times New Roman"/>
                          <a:ea typeface="华文细黑"/>
                          <a:cs typeface="Times New Roman"/>
                        </a:rPr>
                        <a:t>不变</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4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en-US" sz="2800" kern="100">
                          <a:effectLst/>
                          <a:latin typeface="Times New Roman"/>
                          <a:ea typeface="华文细黑"/>
                          <a:cs typeface="Courier New"/>
                        </a:rPr>
                        <a:t>0.1 mol NaHSO</a:t>
                      </a:r>
                      <a:r>
                        <a:rPr lang="en-US" sz="2800" kern="100" baseline="-25000">
                          <a:effectLst/>
                          <a:latin typeface="Times New Roman"/>
                          <a:ea typeface="华文细黑"/>
                          <a:cs typeface="Courier New"/>
                        </a:rPr>
                        <a:t>4</a:t>
                      </a:r>
                      <a:r>
                        <a:rPr lang="zh-CN" sz="2800" kern="100">
                          <a:effectLst/>
                          <a:latin typeface="Times New Roman"/>
                          <a:ea typeface="华文细黑"/>
                          <a:cs typeface="Times New Roman"/>
                        </a:rPr>
                        <a:t>固体</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zh-CN" sz="2800" kern="100">
                          <a:effectLst/>
                          <a:latin typeface="Times New Roman"/>
                          <a:ea typeface="华文细黑"/>
                          <a:cs typeface="Times New Roman"/>
                        </a:rPr>
                        <a:t>反应完全后，溶液</a:t>
                      </a:r>
                      <a:r>
                        <a:rPr lang="en-US" sz="2800" kern="100">
                          <a:effectLst/>
                          <a:latin typeface="Times New Roman"/>
                          <a:ea typeface="华文细黑"/>
                          <a:cs typeface="Courier New"/>
                        </a:rPr>
                        <a:t>pH</a:t>
                      </a:r>
                      <a:r>
                        <a:rPr lang="zh-CN" sz="2800" kern="100">
                          <a:effectLst/>
                          <a:latin typeface="Times New Roman"/>
                          <a:ea typeface="华文细黑"/>
                          <a:cs typeface="Times New Roman"/>
                        </a:rPr>
                        <a:t>减小，</a:t>
                      </a:r>
                      <a:r>
                        <a:rPr lang="en-US" sz="2800" i="1" kern="100">
                          <a:effectLst/>
                          <a:latin typeface="Times New Roman"/>
                          <a:ea typeface="华文细黑"/>
                          <a:cs typeface="Courier New"/>
                        </a:rPr>
                        <a:t>c</a:t>
                      </a:r>
                      <a:r>
                        <a:rPr lang="en-US" sz="2800" kern="100">
                          <a:effectLst/>
                          <a:latin typeface="Times New Roman"/>
                          <a:ea typeface="华文细黑"/>
                          <a:cs typeface="Courier New"/>
                        </a:rPr>
                        <a:t>(Na</a:t>
                      </a:r>
                      <a:r>
                        <a:rPr lang="zh-CN" sz="2800" kern="100" baseline="30000">
                          <a:effectLst/>
                          <a:latin typeface="Times New Roman"/>
                          <a:ea typeface="华文细黑"/>
                          <a:cs typeface="Times New Roman"/>
                        </a:rPr>
                        <a:t>＋</a:t>
                      </a:r>
                      <a:r>
                        <a:rPr lang="en-US" sz="2800" kern="100">
                          <a:effectLst/>
                          <a:latin typeface="Times New Roman"/>
                          <a:ea typeface="华文细黑"/>
                          <a:cs typeface="Courier New"/>
                        </a:rPr>
                        <a:t>)</a:t>
                      </a:r>
                      <a:r>
                        <a:rPr lang="zh-CN" sz="2800" kern="100">
                          <a:effectLst/>
                          <a:latin typeface="Times New Roman"/>
                          <a:ea typeface="华文细黑"/>
                          <a:cs typeface="Times New Roman"/>
                        </a:rPr>
                        <a:t>不变</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991594284"/>
              </p:ext>
            </p:extLst>
          </p:nvPr>
        </p:nvGraphicFramePr>
        <p:xfrm>
          <a:off x="8836570" y="3483124"/>
          <a:ext cx="1435100" cy="638175"/>
        </p:xfrm>
        <a:graphic>
          <a:graphicData uri="http://schemas.openxmlformats.org/presentationml/2006/ole">
            <mc:AlternateContent xmlns:mc="http://schemas.openxmlformats.org/markup-compatibility/2006">
              <mc:Choice xmlns:v="urn:schemas-microsoft-com:vml" Requires="v">
                <p:oleObj spid="_x0000_s190645" name="文档" r:id="rId4" imgW="1435322" imgH="638937" progId="Word.Document.12">
                  <p:embed/>
                </p:oleObj>
              </mc:Choice>
              <mc:Fallback>
                <p:oleObj name="文档" r:id="rId4" imgW="1435322" imgH="638937" progId="Word.Document.12">
                  <p:embed/>
                  <p:pic>
                    <p:nvPicPr>
                      <p:cNvPr id="0" name=""/>
                      <p:cNvPicPr/>
                      <p:nvPr/>
                    </p:nvPicPr>
                    <p:blipFill>
                      <a:blip r:embed="rId5"/>
                      <a:stretch>
                        <a:fillRect/>
                      </a:stretch>
                    </p:blipFill>
                    <p:spPr>
                      <a:xfrm>
                        <a:off x="8836570" y="3483124"/>
                        <a:ext cx="1435100" cy="63817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81738192"/>
              </p:ext>
            </p:extLst>
          </p:nvPr>
        </p:nvGraphicFramePr>
        <p:xfrm>
          <a:off x="6464771" y="4009206"/>
          <a:ext cx="1616075" cy="1268413"/>
        </p:xfrm>
        <a:graphic>
          <a:graphicData uri="http://schemas.openxmlformats.org/presentationml/2006/ole">
            <mc:AlternateContent xmlns:mc="http://schemas.openxmlformats.org/markup-compatibility/2006">
              <mc:Choice xmlns:v="urn:schemas-microsoft-com:vml" Requires="v">
                <p:oleObj spid="_x0000_s190646" name="文档" r:id="rId7" imgW="1616357" imgH="1268500" progId="Word.Document.12">
                  <p:embed/>
                </p:oleObj>
              </mc:Choice>
              <mc:Fallback>
                <p:oleObj name="文档" r:id="rId7" imgW="1616357" imgH="1268500" progId="Word.Document.12">
                  <p:embed/>
                  <p:pic>
                    <p:nvPicPr>
                      <p:cNvPr id="0" name=""/>
                      <p:cNvPicPr/>
                      <p:nvPr/>
                    </p:nvPicPr>
                    <p:blipFill>
                      <a:blip r:embed="rId8"/>
                      <a:stretch>
                        <a:fillRect/>
                      </a:stretch>
                    </p:blipFill>
                    <p:spPr>
                      <a:xfrm>
                        <a:off x="6464771" y="4009206"/>
                        <a:ext cx="1616075" cy="1268413"/>
                      </a:xfrm>
                      <a:prstGeom prst="rect">
                        <a:avLst/>
                      </a:prstGeom>
                    </p:spPr>
                  </p:pic>
                </p:oleObj>
              </mc:Fallback>
            </mc:AlternateContent>
          </a:graphicData>
        </a:graphic>
      </p:graphicFrame>
      <p:sp>
        <p:nvSpPr>
          <p:cNvPr id="20" name="Rectangle 21">
            <a:hlinkClick r:id="rId9" action="ppaction://hlinksldjump"/>
          </p:cNvPr>
          <p:cNvSpPr>
            <a:spLocks noChangeArrowheads="1"/>
          </p:cNvSpPr>
          <p:nvPr/>
        </p:nvSpPr>
        <p:spPr bwMode="auto">
          <a:xfrm>
            <a:off x="9532740"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10" action="ppaction://hlinksldjump"/>
          </p:cNvPr>
          <p:cNvSpPr>
            <a:spLocks noChangeArrowheads="1"/>
          </p:cNvSpPr>
          <p:nvPr/>
        </p:nvSpPr>
        <p:spPr bwMode="auto">
          <a:xfrm>
            <a:off x="10020550"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11" action="ppaction://hlinksldjump"/>
          </p:cNvPr>
          <p:cNvSpPr>
            <a:spLocks noChangeArrowheads="1"/>
          </p:cNvSpPr>
          <p:nvPr/>
        </p:nvSpPr>
        <p:spPr bwMode="auto">
          <a:xfrm>
            <a:off x="1048421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12" action="ppaction://hlinksldjump"/>
          </p:cNvPr>
          <p:cNvSpPr>
            <a:spLocks noChangeArrowheads="1"/>
          </p:cNvSpPr>
          <p:nvPr/>
        </p:nvSpPr>
        <p:spPr bwMode="auto">
          <a:xfrm>
            <a:off x="1092374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13" action="ppaction://hlinksldjump"/>
          </p:cNvPr>
          <p:cNvSpPr>
            <a:spLocks noChangeArrowheads="1"/>
          </p:cNvSpPr>
          <p:nvPr/>
        </p:nvSpPr>
        <p:spPr bwMode="auto">
          <a:xfrm>
            <a:off x="1141113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14"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708029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799019070"/>
              </p:ext>
            </p:extLst>
          </p:nvPr>
        </p:nvGraphicFramePr>
        <p:xfrm>
          <a:off x="374745" y="933897"/>
          <a:ext cx="11468100" cy="1485900"/>
        </p:xfrm>
        <a:graphic>
          <a:graphicData uri="http://schemas.openxmlformats.org/presentationml/2006/ole">
            <mc:AlternateContent xmlns:mc="http://schemas.openxmlformats.org/markup-compatibility/2006">
              <mc:Choice xmlns:v="urn:schemas-microsoft-com:vml" Requires="v">
                <p:oleObj spid="_x0000_s192784" name="文档" r:id="rId4" imgW="11479757" imgH="1483384" progId="Word.Document.12">
                  <p:embed/>
                </p:oleObj>
              </mc:Choice>
              <mc:Fallback>
                <p:oleObj name="文档" r:id="rId4" imgW="11479757" imgH="1483384" progId="Word.Document.12">
                  <p:embed/>
                  <p:pic>
                    <p:nvPicPr>
                      <p:cNvPr id="0" name=""/>
                      <p:cNvPicPr/>
                      <p:nvPr/>
                    </p:nvPicPr>
                    <p:blipFill>
                      <a:blip r:embed="rId5"/>
                      <a:stretch>
                        <a:fillRect/>
                      </a:stretch>
                    </p:blipFill>
                    <p:spPr>
                      <a:xfrm>
                        <a:off x="374745" y="933897"/>
                        <a:ext cx="11468100" cy="1485900"/>
                      </a:xfrm>
                      <a:prstGeom prst="rect">
                        <a:avLst/>
                      </a:prstGeom>
                    </p:spPr>
                  </p:pic>
                </p:oleObj>
              </mc:Fallback>
            </mc:AlternateContent>
          </a:graphicData>
        </a:graphic>
      </p:graphicFrame>
      <p:sp>
        <p:nvSpPr>
          <p:cNvPr id="5" name="矩形 4"/>
          <p:cNvSpPr/>
          <p:nvPr/>
        </p:nvSpPr>
        <p:spPr>
          <a:xfrm>
            <a:off x="306707" y="2075194"/>
            <a:ext cx="11755638" cy="1298817"/>
          </a:xfrm>
          <a:prstGeom prst="rect">
            <a:avLst/>
          </a:prstGeom>
        </p:spPr>
        <p:txBody>
          <a:bodyPr>
            <a:spAutoFit/>
          </a:bodyPr>
          <a:lstStyle/>
          <a:p>
            <a:pPr>
              <a:lnSpc>
                <a:spcPct val="140000"/>
              </a:lnSpc>
            </a:pPr>
            <a:r>
              <a:rPr lang="en-US" altLang="zh-CN" sz="2800" kern="100">
                <a:latin typeface="Times New Roman"/>
                <a:ea typeface="华文细黑"/>
              </a:rPr>
              <a:t>A</a:t>
            </a:r>
            <a:r>
              <a:rPr lang="zh-CN" altLang="zh-CN" sz="2800" kern="100">
                <a:latin typeface="Times New Roman"/>
                <a:ea typeface="华文细黑"/>
                <a:cs typeface="Times New Roman"/>
              </a:rPr>
              <a:t>项，向溶液中加入</a:t>
            </a:r>
            <a:r>
              <a:rPr lang="en-US" altLang="zh-CN" sz="2800" kern="100">
                <a:latin typeface="Times New Roman"/>
                <a:ea typeface="华文细黑"/>
              </a:rPr>
              <a:t>50 mL 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rPr>
              <a:t>1</a:t>
            </a:r>
            <a:r>
              <a:rPr lang="en-US" altLang="zh-CN" sz="2800" kern="100">
                <a:latin typeface="Times New Roman"/>
                <a:ea typeface="华文细黑"/>
              </a:rPr>
              <a:t>H</a:t>
            </a:r>
            <a:r>
              <a:rPr lang="en-US" altLang="zh-CN" sz="2800" kern="100" baseline="-25000">
                <a:latin typeface="Times New Roman"/>
                <a:ea typeface="华文细黑"/>
              </a:rPr>
              <a:t>2</a:t>
            </a:r>
            <a:r>
              <a:rPr lang="en-US" altLang="zh-CN" sz="2800" kern="100">
                <a:latin typeface="Times New Roman"/>
                <a:ea typeface="华文细黑"/>
              </a:rPr>
              <a:t>SO</a:t>
            </a:r>
            <a:r>
              <a:rPr lang="en-US" altLang="zh-CN" sz="2800" kern="100" baseline="-25000">
                <a:latin typeface="Times New Roman"/>
                <a:ea typeface="华文细黑"/>
              </a:rPr>
              <a:t>4</a:t>
            </a:r>
            <a:r>
              <a:rPr lang="zh-CN" altLang="zh-CN" sz="2800" kern="100">
                <a:latin typeface="Times New Roman"/>
                <a:ea typeface="华文细黑"/>
                <a:cs typeface="Times New Roman"/>
              </a:rPr>
              <a:t>，</a:t>
            </a:r>
            <a:r>
              <a:rPr lang="en-US" altLang="zh-CN" sz="2800" kern="100">
                <a:latin typeface="Times New Roman"/>
                <a:ea typeface="华文细黑"/>
              </a:rPr>
              <a:t>Na</a:t>
            </a:r>
            <a:r>
              <a:rPr lang="en-US" altLang="zh-CN" sz="2800" kern="100" baseline="-25000">
                <a:latin typeface="Times New Roman"/>
                <a:ea typeface="华文细黑"/>
              </a:rPr>
              <a:t>2</a:t>
            </a:r>
            <a:r>
              <a:rPr lang="en-US" altLang="zh-CN" sz="2800" kern="100">
                <a:latin typeface="Times New Roman"/>
                <a:ea typeface="华文细黑"/>
              </a:rPr>
              <a:t>CO</a:t>
            </a:r>
            <a:r>
              <a:rPr lang="en-US" altLang="zh-CN" sz="2800" kern="100" baseline="-25000">
                <a:latin typeface="Times New Roman"/>
                <a:ea typeface="华文细黑"/>
              </a:rPr>
              <a:t>3</a:t>
            </a:r>
            <a:r>
              <a:rPr lang="zh-CN" altLang="zh-CN" sz="2800" kern="100">
                <a:latin typeface="Times New Roman"/>
                <a:ea typeface="华文细黑"/>
                <a:cs typeface="Times New Roman"/>
              </a:rPr>
              <a:t>与</a:t>
            </a:r>
            <a:r>
              <a:rPr lang="en-US" altLang="zh-CN" sz="2800" kern="100">
                <a:latin typeface="Times New Roman"/>
                <a:ea typeface="华文细黑"/>
              </a:rPr>
              <a:t>H</a:t>
            </a:r>
            <a:r>
              <a:rPr lang="en-US" altLang="zh-CN" sz="2800" kern="100" baseline="-25000">
                <a:latin typeface="Times New Roman"/>
                <a:ea typeface="华文细黑"/>
              </a:rPr>
              <a:t>2</a:t>
            </a:r>
            <a:r>
              <a:rPr lang="en-US" altLang="zh-CN" sz="2800" kern="100">
                <a:latin typeface="Times New Roman"/>
                <a:ea typeface="华文细黑"/>
              </a:rPr>
              <a:t>SO</a:t>
            </a:r>
            <a:r>
              <a:rPr lang="en-US" altLang="zh-CN" sz="2800" kern="100" baseline="-25000">
                <a:latin typeface="Times New Roman"/>
                <a:ea typeface="华文细黑"/>
              </a:rPr>
              <a:t>4</a:t>
            </a:r>
            <a:r>
              <a:rPr lang="en-US" altLang="zh-CN" sz="2800" kern="100">
                <a:latin typeface="Times New Roman"/>
                <a:ea typeface="华文细黑"/>
              </a:rPr>
              <a:t> </a:t>
            </a:r>
            <a:r>
              <a:rPr lang="zh-CN" altLang="zh-CN" sz="2800" kern="100">
                <a:latin typeface="Times New Roman"/>
                <a:ea typeface="华文细黑"/>
                <a:cs typeface="Times New Roman"/>
              </a:rPr>
              <a:t>恰好反应生成</a:t>
            </a:r>
            <a:r>
              <a:rPr lang="en-US" altLang="zh-CN" sz="2800" kern="100">
                <a:latin typeface="Times New Roman"/>
                <a:ea typeface="华文细黑"/>
              </a:rPr>
              <a:t>0.05 mol Na</a:t>
            </a:r>
            <a:r>
              <a:rPr lang="en-US" altLang="zh-CN" sz="2800" kern="100" baseline="-25000">
                <a:latin typeface="Times New Roman"/>
                <a:ea typeface="华文细黑"/>
              </a:rPr>
              <a:t>2</a:t>
            </a:r>
            <a:r>
              <a:rPr lang="en-US" altLang="zh-CN" sz="2800" kern="100">
                <a:latin typeface="Times New Roman"/>
                <a:ea typeface="华文细黑"/>
              </a:rPr>
              <a:t>SO</a:t>
            </a:r>
            <a:r>
              <a:rPr lang="en-US" altLang="zh-CN" sz="2800" kern="100" baseline="-25000">
                <a:latin typeface="Times New Roman"/>
                <a:ea typeface="华文细黑"/>
              </a:rPr>
              <a:t>4</a:t>
            </a:r>
            <a:r>
              <a:rPr lang="zh-CN" altLang="zh-CN" sz="2800" kern="100">
                <a:latin typeface="Times New Roman"/>
                <a:ea typeface="华文细黑"/>
                <a:cs typeface="Times New Roman"/>
              </a:rPr>
              <a:t>，根据物料守恒可得</a:t>
            </a:r>
            <a:r>
              <a:rPr lang="en-US" altLang="zh-CN" sz="2800" i="1" kern="100">
                <a:latin typeface="Times New Roman"/>
                <a:ea typeface="华文细黑"/>
              </a:rPr>
              <a:t>c</a:t>
            </a:r>
            <a:r>
              <a:rPr lang="en-US" altLang="zh-CN" sz="2800" kern="100">
                <a:latin typeface="Times New Roman"/>
                <a:ea typeface="华文细黑"/>
              </a:rPr>
              <a:t>(Na</a:t>
            </a:r>
            <a:r>
              <a:rPr lang="zh-CN" altLang="zh-CN" sz="2800" kern="100" baseline="30000">
                <a:latin typeface="Times New Roman"/>
                <a:ea typeface="华文细黑"/>
                <a:cs typeface="Times New Roman"/>
              </a:rPr>
              <a:t>＋</a:t>
            </a:r>
            <a:r>
              <a:rPr lang="en-US" altLang="zh-CN" sz="2800" kern="100">
                <a:latin typeface="Times New Roman"/>
                <a:ea typeface="华文细黑"/>
              </a:rPr>
              <a:t>)</a:t>
            </a:r>
            <a:r>
              <a:rPr lang="zh-CN" altLang="zh-CN" sz="2800" kern="100" smtClean="0">
                <a:latin typeface="Times New Roman"/>
                <a:ea typeface="华文细黑"/>
                <a:cs typeface="Times New Roman"/>
              </a:rPr>
              <a:t>＝</a:t>
            </a:r>
            <a:r>
              <a:rPr lang="en-US" altLang="zh-CN" sz="2800" kern="100" smtClean="0">
                <a:latin typeface="Times New Roman"/>
                <a:ea typeface="华文细黑"/>
              </a:rPr>
              <a:t>              </a:t>
            </a:r>
            <a:r>
              <a:rPr lang="zh-CN" altLang="zh-CN" sz="2800" kern="100" smtClean="0">
                <a:latin typeface="Times New Roman"/>
                <a:ea typeface="华文细黑"/>
                <a:cs typeface="Times New Roman"/>
              </a:rPr>
              <a:t>，</a:t>
            </a:r>
            <a:r>
              <a:rPr lang="zh-CN" altLang="zh-CN" sz="2800" kern="100">
                <a:latin typeface="Times New Roman"/>
                <a:ea typeface="华文细黑"/>
                <a:cs typeface="Times New Roman"/>
              </a:rPr>
              <a:t>错误；</a:t>
            </a:r>
            <a:endParaRPr lang="zh-CN" altLang="en-US" sz="2800"/>
          </a:p>
        </p:txBody>
      </p:sp>
      <p:graphicFrame>
        <p:nvGraphicFramePr>
          <p:cNvPr id="6" name="对象 5"/>
          <p:cNvGraphicFramePr>
            <a:graphicFrameLocks noChangeAspect="1"/>
          </p:cNvGraphicFramePr>
          <p:nvPr>
            <p:extLst>
              <p:ext uri="{D42A27DB-BD31-4B8C-83A1-F6EECF244321}">
                <p14:modId xmlns:p14="http://schemas.microsoft.com/office/powerpoint/2010/main" val="3164986309"/>
              </p:ext>
            </p:extLst>
          </p:nvPr>
        </p:nvGraphicFramePr>
        <p:xfrm>
          <a:off x="7720207" y="2775645"/>
          <a:ext cx="1616075" cy="630238"/>
        </p:xfrm>
        <a:graphic>
          <a:graphicData uri="http://schemas.openxmlformats.org/presentationml/2006/ole">
            <mc:AlternateContent xmlns:mc="http://schemas.openxmlformats.org/markup-compatibility/2006">
              <mc:Choice xmlns:v="urn:schemas-microsoft-com:vml" Requires="v">
                <p:oleObj spid="_x0000_s192785" name="文档" r:id="rId7" imgW="1616357" imgH="629562" progId="Word.Document.12">
                  <p:embed/>
                </p:oleObj>
              </mc:Choice>
              <mc:Fallback>
                <p:oleObj name="文档" r:id="rId7" imgW="1616357" imgH="629562" progId="Word.Document.12">
                  <p:embed/>
                  <p:pic>
                    <p:nvPicPr>
                      <p:cNvPr id="0" name=""/>
                      <p:cNvPicPr/>
                      <p:nvPr/>
                    </p:nvPicPr>
                    <p:blipFill>
                      <a:blip r:embed="rId8"/>
                      <a:stretch>
                        <a:fillRect/>
                      </a:stretch>
                    </p:blipFill>
                    <p:spPr>
                      <a:xfrm>
                        <a:off x="7720207" y="2775645"/>
                        <a:ext cx="1616075" cy="630238"/>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47935217"/>
              </p:ext>
            </p:extLst>
          </p:nvPr>
        </p:nvGraphicFramePr>
        <p:xfrm>
          <a:off x="400592" y="3414192"/>
          <a:ext cx="11336337" cy="3290887"/>
        </p:xfrm>
        <a:graphic>
          <a:graphicData uri="http://schemas.openxmlformats.org/presentationml/2006/ole">
            <mc:AlternateContent xmlns:mc="http://schemas.openxmlformats.org/markup-compatibility/2006">
              <mc:Choice xmlns:v="urn:schemas-microsoft-com:vml" Requires="v">
                <p:oleObj spid="_x0000_s192786" name="文档" r:id="rId10" imgW="11336778" imgH="3290258" progId="Word.Document.12">
                  <p:embed/>
                </p:oleObj>
              </mc:Choice>
              <mc:Fallback>
                <p:oleObj name="文档" r:id="rId10" imgW="11336778" imgH="3290258" progId="Word.Document.12">
                  <p:embed/>
                  <p:pic>
                    <p:nvPicPr>
                      <p:cNvPr id="0" name=""/>
                      <p:cNvPicPr/>
                      <p:nvPr/>
                    </p:nvPicPr>
                    <p:blipFill>
                      <a:blip r:embed="rId11"/>
                      <a:stretch>
                        <a:fillRect/>
                      </a:stretch>
                    </p:blipFill>
                    <p:spPr>
                      <a:xfrm>
                        <a:off x="400592" y="3414192"/>
                        <a:ext cx="11336337" cy="3290887"/>
                      </a:xfrm>
                      <a:prstGeom prst="rect">
                        <a:avLst/>
                      </a:prstGeom>
                    </p:spPr>
                  </p:pic>
                </p:oleObj>
              </mc:Fallback>
            </mc:AlternateContent>
          </a:graphicData>
        </a:graphic>
      </p:graphicFrame>
      <p:sp>
        <p:nvSpPr>
          <p:cNvPr id="17" name="Rectangle 21">
            <a:hlinkClick r:id="rId12" action="ppaction://hlinksldjump"/>
          </p:cNvPr>
          <p:cNvSpPr>
            <a:spLocks noChangeArrowheads="1"/>
          </p:cNvSpPr>
          <p:nvPr/>
        </p:nvSpPr>
        <p:spPr bwMode="auto">
          <a:xfrm>
            <a:off x="9532740"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13" action="ppaction://hlinksldjump"/>
          </p:cNvPr>
          <p:cNvSpPr>
            <a:spLocks noChangeArrowheads="1"/>
          </p:cNvSpPr>
          <p:nvPr/>
        </p:nvSpPr>
        <p:spPr bwMode="auto">
          <a:xfrm>
            <a:off x="10020550"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14" action="ppaction://hlinksldjump"/>
          </p:cNvPr>
          <p:cNvSpPr>
            <a:spLocks noChangeArrowheads="1"/>
          </p:cNvSpPr>
          <p:nvPr/>
        </p:nvSpPr>
        <p:spPr bwMode="auto">
          <a:xfrm>
            <a:off x="1048421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15" action="ppaction://hlinksldjump"/>
          </p:cNvPr>
          <p:cNvSpPr>
            <a:spLocks noChangeArrowheads="1"/>
          </p:cNvSpPr>
          <p:nvPr/>
        </p:nvSpPr>
        <p:spPr bwMode="auto">
          <a:xfrm>
            <a:off x="1092374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16" action="ppaction://hlinksldjump"/>
          </p:cNvPr>
          <p:cNvSpPr>
            <a:spLocks noChangeArrowheads="1"/>
          </p:cNvSpPr>
          <p:nvPr/>
        </p:nvSpPr>
        <p:spPr bwMode="auto">
          <a:xfrm>
            <a:off x="1141113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1483769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750"/>
                                        <p:tgtEl>
                                          <p:spTgt spid="5"/>
                                        </p:tgtEl>
                                      </p:cBhvr>
                                    </p:animEffect>
                                  </p:childTnLst>
                                </p:cTn>
                              </p:par>
                              <p:par>
                                <p:cTn id="12" presetID="3" presetClass="entr" presetSubtype="1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750"/>
                                        <p:tgtEl>
                                          <p:spTgt spid="6"/>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332409" y="1269554"/>
            <a:ext cx="11524006" cy="4315027"/>
          </a:xfrm>
          <a:prstGeom prst="rect">
            <a:avLst/>
          </a:prstGeom>
        </p:spPr>
        <p:txBody>
          <a:bodyPr>
            <a:spAutoFit/>
          </a:bodyPr>
          <a:lstStyle/>
          <a:p>
            <a:pPr algn="dist">
              <a:lnSpc>
                <a:spcPct val="140000"/>
              </a:lnSpc>
              <a:spcAft>
                <a:spcPts val="0"/>
              </a:spcAft>
            </a:pPr>
            <a:r>
              <a:rPr lang="en-US" altLang="zh-CN" sz="2800" kern="100" dirty="0">
                <a:latin typeface="Times New Roman"/>
                <a:ea typeface="华文细黑"/>
                <a:cs typeface="Courier New"/>
              </a:rPr>
              <a:t>C</a:t>
            </a:r>
            <a:r>
              <a:rPr lang="zh-CN" altLang="zh-CN" sz="2800" kern="100" dirty="0" smtClean="0">
                <a:latin typeface="Times New Roman"/>
                <a:ea typeface="华文细黑"/>
                <a:cs typeface="Times New Roman"/>
              </a:rPr>
              <a:t>项，</a:t>
            </a:r>
            <a:r>
              <a:rPr lang="zh-CN" altLang="zh-CN" sz="2800" kern="100" dirty="0">
                <a:latin typeface="Times New Roman"/>
                <a:ea typeface="华文细黑"/>
                <a:cs typeface="Times New Roman"/>
              </a:rPr>
              <a:t>加入</a:t>
            </a:r>
            <a:r>
              <a:rPr lang="en-US" altLang="zh-CN" sz="2800" kern="100" dirty="0">
                <a:latin typeface="Times New Roman"/>
                <a:ea typeface="华文细黑"/>
                <a:cs typeface="Courier New"/>
              </a:rPr>
              <a:t>50 mL 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水解平衡正向移动，但</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减小，溶液中的</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全部来源于水的电离，由于水电离出的</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浓度相等，</a:t>
            </a:r>
            <a:r>
              <a:rPr lang="zh-CN" altLang="zh-CN" sz="2800" kern="100" dirty="0" smtClean="0">
                <a:latin typeface="Times New Roman"/>
                <a:ea typeface="华文细黑"/>
                <a:cs typeface="Times New Roman"/>
              </a:rPr>
              <a:t>故</a:t>
            </a:r>
            <a:endParaRPr lang="en-US" altLang="zh-CN" sz="2800" kern="100" dirty="0" smtClean="0">
              <a:latin typeface="Times New Roman"/>
              <a:ea typeface="华文细黑"/>
              <a:cs typeface="Times New Roman"/>
            </a:endParaRPr>
          </a:p>
          <a:p>
            <a:pPr>
              <a:lnSpc>
                <a:spcPct val="140000"/>
              </a:lnSpc>
              <a:spcAft>
                <a:spcPts val="0"/>
              </a:spcAft>
            </a:pPr>
            <a:r>
              <a:rPr lang="zh-CN" altLang="zh-CN" sz="2800" kern="100" dirty="0" smtClean="0">
                <a:latin typeface="Times New Roman"/>
                <a:ea typeface="华文细黑"/>
                <a:cs typeface="Times New Roman"/>
              </a:rPr>
              <a:t>由</a:t>
            </a:r>
            <a:r>
              <a:rPr lang="zh-CN" altLang="zh-CN" sz="2800" kern="100" dirty="0">
                <a:latin typeface="Times New Roman"/>
                <a:ea typeface="华文细黑"/>
                <a:cs typeface="Times New Roman"/>
              </a:rPr>
              <a:t>水电离出</a:t>
            </a:r>
            <a:r>
              <a:rPr lang="zh-CN" altLang="zh-CN" sz="2800" kern="100" dirty="0" smtClean="0">
                <a:latin typeface="Times New Roman"/>
                <a:ea typeface="华文细黑"/>
                <a:cs typeface="Times New Roman"/>
              </a:rPr>
              <a:t>的</a:t>
            </a:r>
            <a:r>
              <a:rPr lang="en-US" altLang="zh-CN" sz="2800" i="1" kern="100" dirty="0" smtClean="0">
                <a:latin typeface="Times New Roman"/>
                <a:ea typeface="华文细黑"/>
                <a:cs typeface="Courier New"/>
              </a:rPr>
              <a:t>c</a:t>
            </a:r>
            <a:r>
              <a:rPr lang="en-US" altLang="zh-CN" sz="2800" kern="100" dirty="0" smtClean="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减小，错误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项，加入的</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NaHSO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固体与</a:t>
            </a:r>
            <a:r>
              <a:rPr lang="en-US" altLang="zh-CN" sz="2800" kern="100" dirty="0">
                <a:latin typeface="Times New Roman"/>
                <a:ea typeface="华文细黑"/>
                <a:cs typeface="Courier New"/>
              </a:rPr>
              <a:t>0.05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恰好反应生成</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，溶液呈中性，故溶液</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减小，加入</a:t>
            </a:r>
            <a:r>
              <a:rPr lang="en-US" altLang="zh-CN" sz="2800" kern="100" dirty="0">
                <a:latin typeface="Times New Roman"/>
                <a:ea typeface="华文细黑"/>
                <a:cs typeface="Courier New"/>
              </a:rPr>
              <a:t>NaHSO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，引入</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，所以</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增大，错误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458961625"/>
              </p:ext>
            </p:extLst>
          </p:nvPr>
        </p:nvGraphicFramePr>
        <p:xfrm>
          <a:off x="4066902" y="1364729"/>
          <a:ext cx="1092200" cy="649288"/>
        </p:xfrm>
        <a:graphic>
          <a:graphicData uri="http://schemas.openxmlformats.org/presentationml/2006/ole">
            <mc:AlternateContent xmlns:mc="http://schemas.openxmlformats.org/markup-compatibility/2006">
              <mc:Choice xmlns:v="urn:schemas-microsoft-com:vml" Requires="v">
                <p:oleObj spid="_x0000_s193628" name="文档" r:id="rId4" imgW="1092688" imgH="648673" progId="Word.Document.12">
                  <p:embed/>
                </p:oleObj>
              </mc:Choice>
              <mc:Fallback>
                <p:oleObj name="文档" r:id="rId4" imgW="1092688" imgH="648673" progId="Word.Document.12">
                  <p:embed/>
                  <p:pic>
                    <p:nvPicPr>
                      <p:cNvPr id="0" name=""/>
                      <p:cNvPicPr/>
                      <p:nvPr/>
                    </p:nvPicPr>
                    <p:blipFill>
                      <a:blip r:embed="rId5"/>
                      <a:stretch>
                        <a:fillRect/>
                      </a:stretch>
                    </p:blipFill>
                    <p:spPr>
                      <a:xfrm>
                        <a:off x="4066902" y="1364729"/>
                        <a:ext cx="1092200" cy="649288"/>
                      </a:xfrm>
                      <a:prstGeom prst="rect">
                        <a:avLst/>
                      </a:prstGeom>
                    </p:spPr>
                  </p:pic>
                </p:oleObj>
              </mc:Fallback>
            </mc:AlternateContent>
          </a:graphicData>
        </a:graphic>
      </p:graphicFrame>
      <p:sp>
        <p:nvSpPr>
          <p:cNvPr id="20" name="Rectangle 21">
            <a:hlinkClick r:id="rId6" action="ppaction://hlinksldjump"/>
          </p:cNvPr>
          <p:cNvSpPr>
            <a:spLocks noChangeArrowheads="1"/>
          </p:cNvSpPr>
          <p:nvPr/>
        </p:nvSpPr>
        <p:spPr bwMode="auto">
          <a:xfrm>
            <a:off x="9532740"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7" action="ppaction://hlinksldjump"/>
          </p:cNvPr>
          <p:cNvSpPr>
            <a:spLocks noChangeArrowheads="1"/>
          </p:cNvSpPr>
          <p:nvPr/>
        </p:nvSpPr>
        <p:spPr bwMode="auto">
          <a:xfrm>
            <a:off x="10020550"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8" action="ppaction://hlinksldjump"/>
          </p:cNvPr>
          <p:cNvSpPr>
            <a:spLocks noChangeArrowheads="1"/>
          </p:cNvSpPr>
          <p:nvPr/>
        </p:nvSpPr>
        <p:spPr bwMode="auto">
          <a:xfrm>
            <a:off x="1048421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0" name="Rectangle 21">
            <a:hlinkClick r:id="rId9" action="ppaction://hlinksldjump"/>
          </p:cNvPr>
          <p:cNvSpPr>
            <a:spLocks noChangeArrowheads="1"/>
          </p:cNvSpPr>
          <p:nvPr/>
        </p:nvSpPr>
        <p:spPr bwMode="auto">
          <a:xfrm>
            <a:off x="1092374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1" name="Rectangle 21">
            <a:hlinkClick r:id="rId10" action="ppaction://hlinksldjump"/>
          </p:cNvPr>
          <p:cNvSpPr>
            <a:spLocks noChangeArrowheads="1"/>
          </p:cNvSpPr>
          <p:nvPr/>
        </p:nvSpPr>
        <p:spPr bwMode="auto">
          <a:xfrm>
            <a:off x="1141113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3423803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75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750"/>
                                        <p:tgtEl>
                                          <p:spTgt spid="8"/>
                                        </p:tgtEl>
                                      </p:cBhvr>
                                    </p:animEffect>
                                  </p:childTnLst>
                                </p:cTn>
                              </p:par>
                            </p:childTnLst>
                          </p:cTn>
                        </p:par>
                        <p:par>
                          <p:cTn id="14" fill="hold">
                            <p:stCondLst>
                              <p:cond delay="750"/>
                            </p:stCondLst>
                            <p:childTnLst>
                              <p:par>
                                <p:cTn id="15" presetID="3" presetClass="entr" presetSubtype="10" fill="hold"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750"/>
                                        <p:tgtEl>
                                          <p:spTgt spid="4">
                                            <p:txEl>
                                              <p:pRg st="2" end="2"/>
                                            </p:txEl>
                                          </p:spTgt>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blinds(horizontal)">
                                      <p:cBhvr>
                                        <p:cTn id="21"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36432" y="827981"/>
            <a:ext cx="11275398" cy="4949023"/>
          </a:xfrm>
          <a:prstGeom prst="rect">
            <a:avLst/>
          </a:prstGeom>
        </p:spPr>
        <p:txBody>
          <a:bodyPr wrap="square" lIns="121898" tIns="60948" rIns="121898" bIns="60948">
            <a:spAutoFit/>
          </a:bodyPr>
          <a:lstStyle/>
          <a:p>
            <a:pPr algn="just">
              <a:lnSpc>
                <a:spcPct val="140000"/>
              </a:lnSpc>
              <a:spcAft>
                <a:spcPts val="0"/>
              </a:spcAft>
            </a:pPr>
            <a:r>
              <a:rPr lang="en-US" altLang="zh-CN" sz="2800" kern="100">
                <a:latin typeface="Times New Roman"/>
                <a:ea typeface="华文细黑"/>
                <a:cs typeface="Courier New"/>
              </a:rPr>
              <a:t>5.</a:t>
            </a:r>
            <a:r>
              <a:rPr lang="zh-CN" altLang="zh-CN" sz="2800" kern="100">
                <a:latin typeface="Times New Roman"/>
                <a:ea typeface="华文细黑"/>
                <a:cs typeface="Times New Roman"/>
              </a:rPr>
              <a:t>盐类水解离子方程式的书写要求</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(1)</a:t>
            </a:r>
            <a:r>
              <a:rPr lang="zh-CN" altLang="zh-CN" sz="2800" kern="100">
                <a:latin typeface="Times New Roman"/>
                <a:ea typeface="华文细黑"/>
                <a:cs typeface="Times New Roman"/>
              </a:rPr>
              <a:t>一般来说，盐类水解的程度不大，应该用可逆号</a:t>
            </a:r>
            <a:r>
              <a:rPr lang="en-US" altLang="zh-CN" sz="2800" kern="100" smtClean="0">
                <a:latin typeface="宋体"/>
                <a:ea typeface="华文细黑"/>
                <a:cs typeface="Times New Roman"/>
              </a:rPr>
              <a:t>“</a:t>
            </a:r>
            <a:r>
              <a:rPr lang="en-US" altLang="zh-CN" sz="2800" kern="100" smtClean="0">
                <a:latin typeface="ZBFH"/>
                <a:ea typeface="华文细黑"/>
                <a:cs typeface="Times New Roman"/>
              </a:rPr>
              <a:t>       </a:t>
            </a:r>
            <a:r>
              <a:rPr lang="en-US" altLang="zh-CN" sz="2800" kern="100" smtClean="0">
                <a:latin typeface="宋体"/>
                <a:ea typeface="华文细黑"/>
                <a:cs typeface="Times New Roman"/>
              </a:rPr>
              <a:t>”</a:t>
            </a:r>
            <a:r>
              <a:rPr lang="zh-CN" altLang="zh-CN" sz="2800" kern="100">
                <a:latin typeface="Times New Roman"/>
                <a:ea typeface="华文细黑"/>
                <a:cs typeface="Times New Roman"/>
              </a:rPr>
              <a:t>表示。盐类水解一般不会产生沉淀和气体，所以不用符号</a:t>
            </a:r>
            <a:r>
              <a:rPr lang="en-US" altLang="zh-CN" sz="2800" kern="100">
                <a:latin typeface="宋体"/>
                <a:ea typeface="华文细黑"/>
                <a:cs typeface="Times New Roman"/>
              </a:rPr>
              <a:t>“↓”</a:t>
            </a:r>
            <a:r>
              <a:rPr lang="zh-CN" altLang="zh-CN" sz="2800" kern="100">
                <a:latin typeface="Times New Roman"/>
                <a:ea typeface="华文细黑"/>
                <a:cs typeface="Times New Roman"/>
              </a:rPr>
              <a:t>和</a:t>
            </a:r>
            <a:r>
              <a:rPr lang="en-US" altLang="zh-CN" sz="2800" kern="100">
                <a:latin typeface="宋体"/>
                <a:ea typeface="华文细黑"/>
                <a:cs typeface="Times New Roman"/>
              </a:rPr>
              <a:t>“↑”</a:t>
            </a:r>
            <a:r>
              <a:rPr lang="zh-CN" altLang="zh-CN" sz="2800" kern="100">
                <a:latin typeface="Times New Roman"/>
                <a:ea typeface="华文细黑"/>
                <a:cs typeface="Times New Roman"/>
              </a:rPr>
              <a:t>表示水解产物。</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多元弱酸盐的水解是分步进行的，水解离子方程式要分步表示。</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(3)</a:t>
            </a:r>
            <a:r>
              <a:rPr lang="zh-CN" altLang="zh-CN" sz="2800" kern="100">
                <a:latin typeface="Times New Roman"/>
                <a:ea typeface="华文细黑"/>
                <a:cs typeface="Times New Roman"/>
              </a:rPr>
              <a:t>多元弱碱阳离子的水解简化成一步完成。</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(4)</a:t>
            </a:r>
            <a:r>
              <a:rPr lang="zh-CN" altLang="zh-CN" sz="2800" kern="100">
                <a:latin typeface="Times New Roman"/>
                <a:ea typeface="华文细黑"/>
                <a:cs typeface="Times New Roman"/>
              </a:rPr>
              <a:t>水解分别是酸性和碱性的离子组由于相互促进水解程度较大，书写时要用</a:t>
            </a:r>
            <a:r>
              <a:rPr lang="en-US" altLang="zh-CN" sz="2800" kern="100">
                <a:latin typeface="宋体"/>
                <a:ea typeface="华文细黑"/>
                <a:cs typeface="Times New Roman"/>
              </a:rPr>
              <a:t>“</a:t>
            </a:r>
            <a:r>
              <a:rPr lang="en-US" altLang="zh-CN" sz="2800" kern="100" spc="-80">
                <a:latin typeface="Times New Roman"/>
                <a:ea typeface="华文细黑"/>
                <a:cs typeface="Courier New"/>
              </a:rPr>
              <a:t>==</a:t>
            </a:r>
            <a:r>
              <a:rPr lang="en-US" altLang="zh-CN" sz="2800" kern="100">
                <a:latin typeface="Times New Roman"/>
                <a:ea typeface="华文细黑"/>
                <a:cs typeface="Courier New"/>
              </a:rPr>
              <a:t>=</a:t>
            </a:r>
            <a:r>
              <a:rPr lang="en-US" altLang="zh-CN" sz="2800" kern="100">
                <a:latin typeface="宋体"/>
                <a:ea typeface="华文细黑"/>
                <a:cs typeface="Times New Roman"/>
              </a:rPr>
              <a:t>”</a:t>
            </a:r>
            <a:r>
              <a:rPr lang="zh-CN" altLang="zh-CN" sz="2800" kern="100">
                <a:latin typeface="Times New Roman"/>
                <a:ea typeface="华文细黑"/>
                <a:cs typeface="Times New Roman"/>
              </a:rPr>
              <a:t>、</a:t>
            </a:r>
            <a:r>
              <a:rPr lang="en-US" altLang="zh-CN" sz="2800" kern="100">
                <a:latin typeface="宋体"/>
                <a:ea typeface="华文细黑"/>
                <a:cs typeface="Times New Roman"/>
              </a:rPr>
              <a:t>“↑”</a:t>
            </a:r>
            <a:r>
              <a:rPr lang="zh-CN" altLang="zh-CN" sz="2800" kern="100">
                <a:latin typeface="Times New Roman"/>
                <a:ea typeface="华文细黑"/>
                <a:cs typeface="Times New Roman"/>
              </a:rPr>
              <a:t>、</a:t>
            </a:r>
            <a:r>
              <a:rPr lang="en-US" altLang="zh-CN" sz="2800" kern="100">
                <a:latin typeface="宋体"/>
                <a:ea typeface="华文细黑"/>
                <a:cs typeface="Times New Roman"/>
              </a:rPr>
              <a:t>“↓”</a:t>
            </a:r>
            <a:r>
              <a:rPr lang="zh-CN" altLang="zh-CN" sz="2800" kern="100">
                <a:latin typeface="Times New Roman"/>
                <a:ea typeface="华文细黑"/>
                <a:cs typeface="Times New Roman"/>
              </a:rPr>
              <a:t>等</a:t>
            </a:r>
            <a:r>
              <a:rPr lang="zh-CN" altLang="zh-CN" sz="2800" kern="100" smtClean="0">
                <a:latin typeface="Times New Roman"/>
                <a:ea typeface="华文细黑"/>
                <a:cs typeface="Times New Roman"/>
              </a:rPr>
              <a:t>。</a:t>
            </a:r>
            <a:endParaRPr lang="zh-CN" altLang="zh-CN" sz="1050" kern="10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05420783"/>
              </p:ext>
            </p:extLst>
          </p:nvPr>
        </p:nvGraphicFramePr>
        <p:xfrm>
          <a:off x="8841035" y="1634927"/>
          <a:ext cx="701675" cy="638175"/>
        </p:xfrm>
        <a:graphic>
          <a:graphicData uri="http://schemas.openxmlformats.org/presentationml/2006/ole">
            <mc:AlternateContent xmlns:mc="http://schemas.openxmlformats.org/markup-compatibility/2006">
              <mc:Choice xmlns:v="urn:schemas-microsoft-com:vml" Requires="v">
                <p:oleObj spid="_x0000_s151659" name="文档" r:id="rId4" imgW="702185" imgH="638937" progId="Word.Document.12">
                  <p:embed/>
                </p:oleObj>
              </mc:Choice>
              <mc:Fallback>
                <p:oleObj name="文档" r:id="rId4" imgW="702185" imgH="638937" progId="Word.Document.12">
                  <p:embed/>
                  <p:pic>
                    <p:nvPicPr>
                      <p:cNvPr id="0" name=""/>
                      <p:cNvPicPr/>
                      <p:nvPr/>
                    </p:nvPicPr>
                    <p:blipFill>
                      <a:blip r:embed="rId5"/>
                      <a:stretch>
                        <a:fillRect/>
                      </a:stretch>
                    </p:blipFill>
                    <p:spPr>
                      <a:xfrm>
                        <a:off x="8841035" y="1634927"/>
                        <a:ext cx="701675" cy="638175"/>
                      </a:xfrm>
                      <a:prstGeom prst="rect">
                        <a:avLst/>
                      </a:prstGeom>
                    </p:spPr>
                  </p:pic>
                </p:oleObj>
              </mc:Fallback>
            </mc:AlternateContent>
          </a:graphicData>
        </a:graphic>
      </p:graphicFrame>
    </p:spTree>
    <p:extLst>
      <p:ext uri="{BB962C8B-B14F-4D97-AF65-F5344CB8AC3E}">
        <p14:creationId xmlns:p14="http://schemas.microsoft.com/office/powerpoint/2010/main" val="4855356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9369" y="1215320"/>
            <a:ext cx="11475787" cy="1298817"/>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3.(2015·</a:t>
            </a:r>
            <a:r>
              <a:rPr lang="zh-CN" altLang="zh-CN" sz="2800" kern="100">
                <a:latin typeface="Times New Roman"/>
                <a:ea typeface="华文细黑"/>
                <a:cs typeface="Times New Roman"/>
              </a:rPr>
              <a:t>上海，</a:t>
            </a:r>
            <a:r>
              <a:rPr lang="en-US" altLang="zh-CN" sz="2800" kern="100">
                <a:latin typeface="Times New Roman"/>
                <a:ea typeface="华文细黑"/>
                <a:cs typeface="Courier New"/>
              </a:rPr>
              <a:t>31)</a:t>
            </a:r>
            <a:r>
              <a:rPr lang="zh-CN" altLang="zh-CN" sz="2800" kern="100">
                <a:latin typeface="Times New Roman"/>
                <a:ea typeface="华文细黑"/>
                <a:cs typeface="Times New Roman"/>
              </a:rPr>
              <a:t>室温下，</a:t>
            </a:r>
            <a:r>
              <a:rPr lang="en-US" altLang="zh-CN" sz="2800" kern="100">
                <a:latin typeface="Times New Roman"/>
                <a:ea typeface="华文细黑"/>
                <a:cs typeface="Courier New"/>
              </a:rPr>
              <a:t>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en-US" altLang="zh-CN" sz="2800" kern="100">
                <a:latin typeface="Times New Roman"/>
                <a:ea typeface="华文细黑"/>
                <a:cs typeface="Courier New"/>
              </a:rPr>
              <a:t> NaClO</a:t>
            </a:r>
            <a:r>
              <a:rPr lang="zh-CN" altLang="zh-CN" sz="2800" kern="100">
                <a:latin typeface="Times New Roman"/>
                <a:ea typeface="华文细黑"/>
                <a:cs typeface="Times New Roman"/>
              </a:rPr>
              <a:t>溶液的</a:t>
            </a:r>
            <a:r>
              <a:rPr lang="en-US" altLang="zh-CN" sz="2800" kern="100">
                <a:latin typeface="Times New Roman"/>
                <a:ea typeface="华文细黑"/>
                <a:cs typeface="Courier New"/>
              </a:rPr>
              <a:t>pH</a:t>
            </a:r>
            <a:r>
              <a:rPr lang="en-US" altLang="zh-CN" sz="2800" kern="100" smtClean="0">
                <a:latin typeface="Times New Roman"/>
                <a:ea typeface="华文细黑"/>
                <a:cs typeface="Courier New"/>
              </a:rPr>
              <a:t>____(</a:t>
            </a:r>
            <a:r>
              <a:rPr lang="zh-CN" altLang="zh-CN" sz="2800" kern="100">
                <a:latin typeface="Times New Roman"/>
                <a:ea typeface="华文细黑"/>
                <a:cs typeface="Times New Roman"/>
              </a:rPr>
              <a:t>选填</a:t>
            </a:r>
            <a:r>
              <a:rPr lang="en-US" altLang="zh-CN" sz="2800" kern="100">
                <a:latin typeface="宋体"/>
                <a:ea typeface="华文细黑"/>
                <a:cs typeface="Times New Roman"/>
              </a:rPr>
              <a:t>“</a:t>
            </a:r>
            <a:r>
              <a:rPr lang="zh-CN" altLang="zh-CN" sz="2800" kern="100">
                <a:latin typeface="Times New Roman"/>
                <a:ea typeface="华文细黑"/>
                <a:cs typeface="Times New Roman"/>
              </a:rPr>
              <a:t>大于</a:t>
            </a:r>
            <a:r>
              <a:rPr lang="en-US" altLang="zh-CN" sz="2800" kern="100">
                <a:latin typeface="宋体"/>
                <a:ea typeface="华文细黑"/>
                <a:cs typeface="Times New Roman"/>
              </a:rPr>
              <a:t>”</a:t>
            </a:r>
            <a:r>
              <a:rPr lang="zh-CN" altLang="zh-CN" sz="2800" kern="100">
                <a:latin typeface="Times New Roman"/>
                <a:ea typeface="华文细黑"/>
                <a:cs typeface="Times New Roman"/>
              </a:rPr>
              <a:t>、</a:t>
            </a:r>
            <a:r>
              <a:rPr lang="en-US" altLang="zh-CN" sz="2800" kern="100">
                <a:latin typeface="宋体"/>
                <a:ea typeface="华文细黑"/>
                <a:cs typeface="Times New Roman"/>
              </a:rPr>
              <a:t>“</a:t>
            </a:r>
            <a:r>
              <a:rPr lang="zh-CN" altLang="zh-CN" sz="2800" kern="100">
                <a:latin typeface="Times New Roman"/>
                <a:ea typeface="华文细黑"/>
                <a:cs typeface="Times New Roman"/>
              </a:rPr>
              <a:t>小于</a:t>
            </a:r>
            <a:r>
              <a:rPr lang="en-US" altLang="zh-CN" sz="2800" kern="100">
                <a:latin typeface="宋体"/>
                <a:ea typeface="华文细黑"/>
                <a:cs typeface="Times New Roman"/>
              </a:rPr>
              <a:t>”</a:t>
            </a:r>
            <a:r>
              <a:rPr lang="zh-CN" altLang="zh-CN" sz="2800" kern="100">
                <a:latin typeface="Times New Roman"/>
                <a:ea typeface="华文细黑"/>
                <a:cs typeface="Times New Roman"/>
              </a:rPr>
              <a:t>或</a:t>
            </a:r>
            <a:r>
              <a:rPr lang="en-US" altLang="zh-CN" sz="2800" kern="100">
                <a:latin typeface="宋体"/>
                <a:ea typeface="华文细黑"/>
                <a:cs typeface="Times New Roman"/>
              </a:rPr>
              <a:t>“</a:t>
            </a:r>
            <a:r>
              <a:rPr lang="zh-CN" altLang="zh-CN" sz="2800" kern="100">
                <a:latin typeface="Times New Roman"/>
                <a:ea typeface="华文细黑"/>
                <a:cs typeface="Times New Roman"/>
              </a:rPr>
              <a:t>等于</a:t>
            </a:r>
            <a:r>
              <a:rPr lang="en-US" altLang="zh-CN" sz="2800" kern="100">
                <a:latin typeface="宋体"/>
                <a:ea typeface="华文细黑"/>
                <a:cs typeface="Times New Roman"/>
              </a:rPr>
              <a:t>”</a:t>
            </a:r>
            <a:r>
              <a:rPr lang="en-US" altLang="zh-CN" sz="2800" kern="100">
                <a:latin typeface="Times New Roman"/>
                <a:ea typeface="华文细黑"/>
                <a:cs typeface="Courier New"/>
              </a:rPr>
              <a:t>)0.1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en-US" altLang="zh-CN" sz="2800" kern="100">
                <a:latin typeface="Times New Roman"/>
                <a:ea typeface="华文细黑"/>
                <a:cs typeface="Courier New"/>
              </a:rPr>
              <a:t> Na</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溶液的</a:t>
            </a:r>
            <a:r>
              <a:rPr lang="en-US" altLang="zh-CN" sz="2800" kern="100">
                <a:latin typeface="Times New Roman"/>
                <a:ea typeface="华文细黑"/>
                <a:cs typeface="Courier New"/>
              </a:rPr>
              <a:t>pH</a:t>
            </a:r>
            <a:r>
              <a:rPr lang="zh-CN" altLang="zh-CN" sz="2800" kern="100" smtClean="0">
                <a:latin typeface="Times New Roman"/>
                <a:ea typeface="华文细黑"/>
                <a:cs typeface="Times New Roman"/>
              </a:rPr>
              <a:t>。</a:t>
            </a:r>
            <a:endParaRPr lang="zh-CN" altLang="zh-CN" sz="1050" kern="10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648335508"/>
              </p:ext>
            </p:extLst>
          </p:nvPr>
        </p:nvGraphicFramePr>
        <p:xfrm>
          <a:off x="419100" y="2613907"/>
          <a:ext cx="11363325" cy="1466850"/>
        </p:xfrm>
        <a:graphic>
          <a:graphicData uri="http://schemas.openxmlformats.org/presentationml/2006/ole">
            <mc:AlternateContent xmlns:mc="http://schemas.openxmlformats.org/markup-compatibility/2006">
              <mc:Choice xmlns:v="urn:schemas-microsoft-com:vml" Requires="v">
                <p:oleObj spid="_x0000_s194742" name="文档" r:id="rId4" imgW="11374954" imgH="1461458" progId="Word.Document.12">
                  <p:embed/>
                </p:oleObj>
              </mc:Choice>
              <mc:Fallback>
                <p:oleObj name="文档" r:id="rId4" imgW="11374954" imgH="1461458" progId="Word.Document.12">
                  <p:embed/>
                  <p:pic>
                    <p:nvPicPr>
                      <p:cNvPr id="0" name=""/>
                      <p:cNvPicPr/>
                      <p:nvPr/>
                    </p:nvPicPr>
                    <p:blipFill>
                      <a:blip r:embed="rId5"/>
                      <a:stretch>
                        <a:fillRect/>
                      </a:stretch>
                    </p:blipFill>
                    <p:spPr>
                      <a:xfrm>
                        <a:off x="419100" y="2613907"/>
                        <a:ext cx="11363325" cy="1466850"/>
                      </a:xfrm>
                      <a:prstGeom prst="rect">
                        <a:avLst/>
                      </a:prstGeom>
                    </p:spPr>
                  </p:pic>
                </p:oleObj>
              </mc:Fallback>
            </mc:AlternateContent>
          </a:graphicData>
        </a:graphic>
      </p:graphicFrame>
      <p:sp>
        <p:nvSpPr>
          <p:cNvPr id="4" name="矩形 3"/>
          <p:cNvSpPr/>
          <p:nvPr/>
        </p:nvSpPr>
        <p:spPr>
          <a:xfrm>
            <a:off x="397049" y="3879616"/>
            <a:ext cx="9812557" cy="1902059"/>
          </a:xfrm>
          <a:prstGeom prst="rect">
            <a:avLst/>
          </a:prstGeom>
        </p:spPr>
        <p:txBody>
          <a:bodyPr>
            <a:spAutoFit/>
          </a:bodyPr>
          <a:lstStyle/>
          <a:p>
            <a:pPr algn="just">
              <a:lnSpc>
                <a:spcPct val="140000"/>
              </a:lnSpc>
              <a:spcAft>
                <a:spcPts val="0"/>
              </a:spcAft>
            </a:pPr>
            <a:r>
              <a:rPr lang="zh-CN" altLang="zh-CN" sz="2800" kern="100">
                <a:latin typeface="Times New Roman"/>
                <a:ea typeface="华文细黑"/>
                <a:cs typeface="Times New Roman"/>
              </a:rPr>
              <a:t>已知：</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　</a:t>
            </a:r>
            <a:r>
              <a:rPr lang="en-US" altLang="zh-CN" sz="2800" i="1" kern="100">
                <a:latin typeface="Times New Roman"/>
                <a:ea typeface="华文细黑"/>
                <a:cs typeface="Courier New"/>
              </a:rPr>
              <a:t>K</a:t>
            </a:r>
            <a:r>
              <a:rPr lang="en-US" altLang="zh-CN" sz="2800" kern="100" baseline="-25000">
                <a:latin typeface="Times New Roman"/>
                <a:ea typeface="华文细黑"/>
                <a:cs typeface="Courier New"/>
              </a:rPr>
              <a:t>i1</a:t>
            </a:r>
            <a:r>
              <a:rPr lang="zh-CN" altLang="zh-CN" sz="2800" kern="100">
                <a:latin typeface="Times New Roman"/>
                <a:ea typeface="华文细黑"/>
                <a:cs typeface="Times New Roman"/>
              </a:rPr>
              <a:t>＝</a:t>
            </a:r>
            <a:r>
              <a:rPr lang="en-US" altLang="zh-CN" sz="2800" kern="100">
                <a:latin typeface="Times New Roman"/>
                <a:ea typeface="华文细黑"/>
                <a:cs typeface="Courier New"/>
              </a:rPr>
              <a:t>1.54</a:t>
            </a:r>
            <a:r>
              <a:rPr lang="en-US" altLang="zh-CN" sz="2800" kern="100">
                <a:latin typeface="宋体"/>
                <a:ea typeface="华文细黑"/>
                <a:cs typeface="Times New Roman"/>
              </a:rPr>
              <a:t>×</a:t>
            </a:r>
            <a:r>
              <a:rPr lang="en-US" altLang="zh-CN" sz="2800" kern="100">
                <a:latin typeface="Times New Roman"/>
                <a:ea typeface="华文细黑"/>
                <a:cs typeface="Courier New"/>
              </a:rPr>
              <a:t>10</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2</a:t>
            </a:r>
            <a:r>
              <a:rPr lang="zh-CN" altLang="zh-CN" sz="2800" kern="100">
                <a:latin typeface="Times New Roman"/>
                <a:ea typeface="华文细黑"/>
                <a:cs typeface="Times New Roman"/>
              </a:rPr>
              <a:t>　</a:t>
            </a:r>
            <a:r>
              <a:rPr lang="en-US" altLang="zh-CN" sz="2800" i="1" kern="100">
                <a:latin typeface="Times New Roman"/>
                <a:ea typeface="华文细黑"/>
                <a:cs typeface="Courier New"/>
              </a:rPr>
              <a:t>K</a:t>
            </a:r>
            <a:r>
              <a:rPr lang="en-US" altLang="zh-CN" sz="2800" kern="100" baseline="-25000">
                <a:latin typeface="Times New Roman"/>
                <a:ea typeface="华文细黑"/>
                <a:cs typeface="Courier New"/>
              </a:rPr>
              <a:t>i2</a:t>
            </a:r>
            <a:r>
              <a:rPr lang="zh-CN" altLang="zh-CN" sz="2800" kern="100">
                <a:latin typeface="Times New Roman"/>
                <a:ea typeface="华文细黑"/>
                <a:cs typeface="Times New Roman"/>
              </a:rPr>
              <a:t>＝</a:t>
            </a:r>
            <a:r>
              <a:rPr lang="en-US" altLang="zh-CN" sz="2800" kern="100">
                <a:latin typeface="Times New Roman"/>
                <a:ea typeface="华文细黑"/>
                <a:cs typeface="Courier New"/>
              </a:rPr>
              <a:t>1.02</a:t>
            </a:r>
            <a:r>
              <a:rPr lang="en-US" altLang="zh-CN" sz="2800" kern="100">
                <a:latin typeface="宋体"/>
                <a:ea typeface="华文细黑"/>
                <a:cs typeface="Times New Roman"/>
              </a:rPr>
              <a:t>×</a:t>
            </a:r>
            <a:r>
              <a:rPr lang="en-US" altLang="zh-CN" sz="2800" kern="100">
                <a:latin typeface="Times New Roman"/>
                <a:ea typeface="华文细黑"/>
                <a:cs typeface="Courier New"/>
              </a:rPr>
              <a:t>10</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7</a:t>
            </a:r>
            <a:endParaRPr lang="zh-CN" altLang="zh-CN" sz="2800" kern="100">
              <a:latin typeface="宋体"/>
              <a:cs typeface="Courier New"/>
            </a:endParaRPr>
          </a:p>
          <a:p>
            <a:pPr indent="711200" algn="just">
              <a:lnSpc>
                <a:spcPct val="140000"/>
              </a:lnSpc>
              <a:spcAft>
                <a:spcPts val="0"/>
              </a:spcAft>
            </a:pPr>
            <a:r>
              <a:rPr lang="en-US" altLang="zh-CN" sz="2800" kern="100" smtClean="0">
                <a:latin typeface="Times New Roman"/>
                <a:ea typeface="华文细黑"/>
                <a:cs typeface="Courier New"/>
              </a:rPr>
              <a:t>   </a:t>
            </a:r>
            <a:r>
              <a:rPr lang="en-US" altLang="zh-CN" sz="2800" kern="100">
                <a:latin typeface="Times New Roman"/>
                <a:ea typeface="华文细黑"/>
                <a:cs typeface="Courier New"/>
              </a:rPr>
              <a:t>HClO  </a:t>
            </a:r>
            <a:r>
              <a:rPr lang="en-US" altLang="zh-CN" sz="2800" kern="100" smtClean="0">
                <a:latin typeface="Times New Roman"/>
                <a:ea typeface="华文细黑"/>
                <a:cs typeface="Courier New"/>
              </a:rPr>
              <a:t>   </a:t>
            </a:r>
            <a:r>
              <a:rPr lang="en-US" altLang="zh-CN" sz="2800" i="1" kern="100" smtClean="0">
                <a:latin typeface="Times New Roman"/>
                <a:ea typeface="华文细黑"/>
                <a:cs typeface="Courier New"/>
              </a:rPr>
              <a:t>K</a:t>
            </a:r>
            <a:r>
              <a:rPr lang="en-US" altLang="zh-CN" sz="2800" kern="100" baseline="-25000" smtClean="0">
                <a:latin typeface="Times New Roman"/>
                <a:ea typeface="华文细黑"/>
                <a:cs typeface="Courier New"/>
              </a:rPr>
              <a:t>i1</a:t>
            </a:r>
            <a:r>
              <a:rPr lang="zh-CN" altLang="zh-CN" sz="2800" kern="100">
                <a:latin typeface="Times New Roman"/>
                <a:ea typeface="华文细黑"/>
                <a:cs typeface="Times New Roman"/>
              </a:rPr>
              <a:t>＝</a:t>
            </a:r>
            <a:r>
              <a:rPr lang="en-US" altLang="zh-CN" sz="2800" kern="100">
                <a:latin typeface="Times New Roman"/>
                <a:ea typeface="华文细黑"/>
                <a:cs typeface="Courier New"/>
              </a:rPr>
              <a:t>2.95</a:t>
            </a:r>
            <a:r>
              <a:rPr lang="en-US" altLang="zh-CN" sz="2800" kern="100">
                <a:latin typeface="宋体"/>
                <a:ea typeface="华文细黑"/>
                <a:cs typeface="Times New Roman"/>
              </a:rPr>
              <a:t>×</a:t>
            </a:r>
            <a:r>
              <a:rPr lang="en-US" altLang="zh-CN" sz="2800" kern="100">
                <a:latin typeface="Times New Roman"/>
                <a:ea typeface="华文细黑"/>
                <a:cs typeface="Courier New"/>
              </a:rPr>
              <a:t>10</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8</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      </a:t>
            </a:r>
            <a:r>
              <a:rPr lang="en-US" altLang="zh-CN" sz="2800" kern="100" smtClean="0">
                <a:latin typeface="Times New Roman"/>
                <a:ea typeface="华文细黑"/>
                <a:cs typeface="Courier New"/>
              </a:rPr>
              <a:t>     H</a:t>
            </a:r>
            <a:r>
              <a:rPr lang="en-US" altLang="zh-CN" sz="2800" kern="100" baseline="-25000" smtClean="0">
                <a:latin typeface="Times New Roman"/>
                <a:ea typeface="华文细黑"/>
                <a:cs typeface="Courier New"/>
              </a:rPr>
              <a:t>2</a:t>
            </a:r>
            <a:r>
              <a:rPr lang="en-US" altLang="zh-CN" sz="2800" kern="100" smtClean="0">
                <a:latin typeface="Times New Roman"/>
                <a:ea typeface="华文细黑"/>
                <a:cs typeface="Courier New"/>
              </a:rPr>
              <a:t>CO</a:t>
            </a:r>
            <a:r>
              <a:rPr lang="en-US" altLang="zh-CN" sz="2800" kern="100" baseline="-25000" smtClean="0">
                <a:latin typeface="Times New Roman"/>
                <a:ea typeface="华文细黑"/>
                <a:cs typeface="Courier New"/>
              </a:rPr>
              <a:t>3</a:t>
            </a:r>
            <a:r>
              <a:rPr lang="en-US" altLang="zh-CN" sz="2800" kern="100" smtClean="0">
                <a:latin typeface="Times New Roman"/>
                <a:ea typeface="华文细黑"/>
                <a:cs typeface="Courier New"/>
              </a:rPr>
              <a:t>   </a:t>
            </a:r>
            <a:r>
              <a:rPr lang="en-US" altLang="zh-CN" sz="2800" i="1" kern="100" smtClean="0">
                <a:latin typeface="Times New Roman"/>
                <a:ea typeface="华文细黑"/>
                <a:cs typeface="Courier New"/>
              </a:rPr>
              <a:t>K</a:t>
            </a:r>
            <a:r>
              <a:rPr lang="en-US" altLang="zh-CN" sz="2800" kern="100" baseline="-25000" smtClean="0">
                <a:latin typeface="Times New Roman"/>
                <a:ea typeface="华文细黑"/>
                <a:cs typeface="Courier New"/>
              </a:rPr>
              <a:t>i1</a:t>
            </a:r>
            <a:r>
              <a:rPr lang="zh-CN" altLang="zh-CN" sz="2800" kern="100">
                <a:latin typeface="Times New Roman"/>
                <a:ea typeface="华文细黑"/>
                <a:cs typeface="Times New Roman"/>
              </a:rPr>
              <a:t>＝</a:t>
            </a:r>
            <a:r>
              <a:rPr lang="en-US" altLang="zh-CN" sz="2800" kern="100">
                <a:latin typeface="Times New Roman"/>
                <a:ea typeface="华文细黑"/>
                <a:cs typeface="Courier New"/>
              </a:rPr>
              <a:t>4.3</a:t>
            </a:r>
            <a:r>
              <a:rPr lang="en-US" altLang="zh-CN" sz="2800" kern="100">
                <a:latin typeface="宋体"/>
                <a:ea typeface="华文细黑"/>
                <a:cs typeface="Times New Roman"/>
              </a:rPr>
              <a:t>×</a:t>
            </a:r>
            <a:r>
              <a:rPr lang="en-US" altLang="zh-CN" sz="2800" kern="100">
                <a:latin typeface="Times New Roman"/>
                <a:ea typeface="华文细黑"/>
                <a:cs typeface="Courier New"/>
              </a:rPr>
              <a:t>10</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7</a:t>
            </a:r>
            <a:r>
              <a:rPr lang="en-US" altLang="zh-CN" sz="2800" kern="100">
                <a:latin typeface="Times New Roman"/>
                <a:ea typeface="华文细黑"/>
                <a:cs typeface="Courier New"/>
              </a:rPr>
              <a:t>  </a:t>
            </a:r>
            <a:r>
              <a:rPr lang="en-US" altLang="zh-CN" sz="2800" kern="100" smtClean="0">
                <a:latin typeface="Times New Roman"/>
                <a:ea typeface="华文细黑"/>
                <a:cs typeface="Courier New"/>
              </a:rPr>
              <a:t>   </a:t>
            </a:r>
            <a:r>
              <a:rPr lang="en-US" altLang="zh-CN" sz="2800" i="1" kern="100" smtClean="0">
                <a:latin typeface="Times New Roman"/>
                <a:ea typeface="华文细黑"/>
                <a:cs typeface="Courier New"/>
              </a:rPr>
              <a:t>K</a:t>
            </a:r>
            <a:r>
              <a:rPr lang="en-US" altLang="zh-CN" sz="2800" kern="100" baseline="-25000" smtClean="0">
                <a:latin typeface="Times New Roman"/>
                <a:ea typeface="华文细黑"/>
                <a:cs typeface="Courier New"/>
              </a:rPr>
              <a:t>i2</a:t>
            </a:r>
            <a:r>
              <a:rPr lang="zh-CN" altLang="zh-CN" sz="2800" kern="100">
                <a:latin typeface="Times New Roman"/>
                <a:ea typeface="华文细黑"/>
                <a:cs typeface="Times New Roman"/>
              </a:rPr>
              <a:t>＝</a:t>
            </a:r>
            <a:r>
              <a:rPr lang="en-US" altLang="zh-CN" sz="2800" kern="100">
                <a:latin typeface="Times New Roman"/>
                <a:ea typeface="华文细黑"/>
                <a:cs typeface="Courier New"/>
              </a:rPr>
              <a:t>5.6</a:t>
            </a:r>
            <a:r>
              <a:rPr lang="en-US" altLang="zh-CN" sz="2800" kern="100">
                <a:latin typeface="宋体"/>
                <a:ea typeface="华文细黑"/>
                <a:cs typeface="Times New Roman"/>
              </a:rPr>
              <a:t>×</a:t>
            </a:r>
            <a:r>
              <a:rPr lang="en-US" altLang="zh-CN" sz="2800" kern="100">
                <a:latin typeface="Times New Roman"/>
                <a:ea typeface="华文细黑"/>
                <a:cs typeface="Courier New"/>
              </a:rPr>
              <a:t>10</a:t>
            </a:r>
            <a:r>
              <a:rPr lang="zh-CN" altLang="zh-CN" sz="2800" kern="100" baseline="30000">
                <a:latin typeface="Times New Roman"/>
                <a:ea typeface="华文细黑"/>
                <a:cs typeface="Times New Roman"/>
              </a:rPr>
              <a:t>－</a:t>
            </a:r>
            <a:r>
              <a:rPr lang="en-US" altLang="zh-CN" sz="2800" kern="100" baseline="30000" smtClean="0">
                <a:latin typeface="Times New Roman"/>
                <a:ea typeface="华文细黑"/>
                <a:cs typeface="Courier New"/>
              </a:rPr>
              <a:t>11</a:t>
            </a:r>
          </a:p>
        </p:txBody>
      </p:sp>
      <p:sp>
        <p:nvSpPr>
          <p:cNvPr id="5" name="矩形 4"/>
          <p:cNvSpPr/>
          <p:nvPr/>
        </p:nvSpPr>
        <p:spPr>
          <a:xfrm>
            <a:off x="9287941" y="1292661"/>
            <a:ext cx="902811" cy="523220"/>
          </a:xfrm>
          <a:prstGeom prst="rect">
            <a:avLst/>
          </a:prstGeom>
        </p:spPr>
        <p:txBody>
          <a:bodyPr wrap="none">
            <a:spAutoFit/>
          </a:bodyPr>
          <a:lstStyle/>
          <a:p>
            <a:r>
              <a:rPr lang="zh-CN" altLang="zh-CN" sz="2800" kern="100">
                <a:solidFill>
                  <a:schemeClr val="accent6">
                    <a:lumMod val="75000"/>
                  </a:schemeClr>
                </a:solidFill>
                <a:latin typeface="Times New Roman"/>
                <a:ea typeface="华文细黑"/>
                <a:cs typeface="Courier New"/>
              </a:rPr>
              <a:t>大于</a:t>
            </a:r>
            <a:endParaRPr lang="zh-CN" altLang="en-US" sz="2800" kern="100">
              <a:solidFill>
                <a:schemeClr val="accent6">
                  <a:lumMod val="75000"/>
                </a:schemeClr>
              </a:solidFill>
              <a:latin typeface="Times New Roman"/>
              <a:ea typeface="华文细黑"/>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010381051"/>
              </p:ext>
            </p:extLst>
          </p:nvPr>
        </p:nvGraphicFramePr>
        <p:xfrm>
          <a:off x="6305624" y="3193816"/>
          <a:ext cx="5929312" cy="676275"/>
        </p:xfrm>
        <a:graphic>
          <a:graphicData uri="http://schemas.openxmlformats.org/presentationml/2006/ole">
            <mc:AlternateContent xmlns:mc="http://schemas.openxmlformats.org/markup-compatibility/2006">
              <mc:Choice xmlns:v="urn:schemas-microsoft-com:vml" Requires="v">
                <p:oleObj spid="_x0000_s194743" name="文档" r:id="rId7" imgW="5929348" imgH="677230" progId="Word.Document.12">
                  <p:embed/>
                </p:oleObj>
              </mc:Choice>
              <mc:Fallback>
                <p:oleObj name="文档" r:id="rId7" imgW="5929348" imgH="677230" progId="Word.Document.12">
                  <p:embed/>
                  <p:pic>
                    <p:nvPicPr>
                      <p:cNvPr id="0" name=""/>
                      <p:cNvPicPr/>
                      <p:nvPr/>
                    </p:nvPicPr>
                    <p:blipFill>
                      <a:blip r:embed="rId8"/>
                      <a:stretch>
                        <a:fillRect/>
                      </a:stretch>
                    </p:blipFill>
                    <p:spPr>
                      <a:xfrm>
                        <a:off x="6305624" y="3193816"/>
                        <a:ext cx="5929312" cy="676275"/>
                      </a:xfrm>
                      <a:prstGeom prst="rect">
                        <a:avLst/>
                      </a:prstGeom>
                    </p:spPr>
                  </p:pic>
                </p:oleObj>
              </mc:Fallback>
            </mc:AlternateContent>
          </a:graphicData>
        </a:graphic>
      </p:graphicFrame>
      <p:sp>
        <p:nvSpPr>
          <p:cNvPr id="23" name="Rectangle 21">
            <a:hlinkClick r:id="rId9" action="ppaction://hlinksldjump"/>
          </p:cNvPr>
          <p:cNvSpPr>
            <a:spLocks noChangeArrowheads="1"/>
          </p:cNvSpPr>
          <p:nvPr/>
        </p:nvSpPr>
        <p:spPr bwMode="auto">
          <a:xfrm>
            <a:off x="9532740"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4" name="Rectangle 21">
            <a:hlinkClick r:id="rId10" action="ppaction://hlinksldjump"/>
          </p:cNvPr>
          <p:cNvSpPr>
            <a:spLocks noChangeArrowheads="1"/>
          </p:cNvSpPr>
          <p:nvPr/>
        </p:nvSpPr>
        <p:spPr bwMode="auto">
          <a:xfrm>
            <a:off x="10020550"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5" name="Rectangle 21">
            <a:hlinkClick r:id="rId11" action="ppaction://hlinksldjump"/>
          </p:cNvPr>
          <p:cNvSpPr>
            <a:spLocks noChangeArrowheads="1"/>
          </p:cNvSpPr>
          <p:nvPr/>
        </p:nvSpPr>
        <p:spPr bwMode="auto">
          <a:xfrm>
            <a:off x="1048421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6" name="Rectangle 21">
            <a:hlinkClick r:id="rId12" action="ppaction://hlinksldjump"/>
          </p:cNvPr>
          <p:cNvSpPr>
            <a:spLocks noChangeArrowheads="1"/>
          </p:cNvSpPr>
          <p:nvPr/>
        </p:nvSpPr>
        <p:spPr bwMode="auto">
          <a:xfrm>
            <a:off x="1092374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7" name="Rectangle 21">
            <a:hlinkClick r:id="rId13" action="ppaction://hlinksldjump"/>
          </p:cNvPr>
          <p:cNvSpPr>
            <a:spLocks noChangeArrowheads="1"/>
          </p:cNvSpPr>
          <p:nvPr/>
        </p:nvSpPr>
        <p:spPr bwMode="auto">
          <a:xfrm>
            <a:off x="1141113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58657333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5" grpId="0"/>
      <p:bldP spid="5"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9233" y="1218292"/>
            <a:ext cx="11572430" cy="2505301"/>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4.</a:t>
            </a:r>
            <a:r>
              <a:rPr lang="en-US" altLang="zh-CN" sz="2800" kern="100">
                <a:latin typeface="IPAPANNEW"/>
                <a:ea typeface="华文细黑"/>
                <a:cs typeface="Times New Roman"/>
              </a:rPr>
              <a:t>[2015·</a:t>
            </a:r>
            <a:r>
              <a:rPr lang="zh-CN" altLang="zh-CN" sz="2800" kern="100">
                <a:latin typeface="IPAPANNEW"/>
                <a:ea typeface="华文细黑"/>
                <a:cs typeface="Times New Roman"/>
              </a:rPr>
              <a:t>天津理综，</a:t>
            </a:r>
            <a:r>
              <a:rPr lang="en-US" altLang="zh-CN" sz="2800" kern="100">
                <a:latin typeface="IPAPANNEW"/>
                <a:ea typeface="华文细黑"/>
                <a:cs typeface="Times New Roman"/>
              </a:rPr>
              <a:t>10(3)(4)]</a:t>
            </a:r>
            <a:r>
              <a:rPr lang="en-US" altLang="zh-CN" sz="2800" kern="100">
                <a:latin typeface="Times New Roman"/>
                <a:ea typeface="华文细黑"/>
                <a:cs typeface="Courier New"/>
              </a:rPr>
              <a:t>FeCl</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具有净水作用，但腐蚀设备，而聚合氯化铁是一种新型的絮凝剂，处理污水比</a:t>
            </a:r>
            <a:r>
              <a:rPr lang="en-US" altLang="zh-CN" sz="2800" kern="100">
                <a:latin typeface="Times New Roman"/>
                <a:ea typeface="华文细黑"/>
                <a:cs typeface="Courier New"/>
              </a:rPr>
              <a:t>FeCl</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高效，且腐蚀性小。请回答下列问题：</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(3)FeCl</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在溶液中分三步水解</a:t>
            </a:r>
            <a:r>
              <a:rPr lang="zh-CN" altLang="zh-CN" sz="2800" kern="100" smtClean="0">
                <a:latin typeface="Times New Roman"/>
                <a:ea typeface="华文细黑"/>
                <a:cs typeface="Times New Roman"/>
              </a:rPr>
              <a:t>：</a:t>
            </a:r>
            <a:endParaRPr lang="zh-CN" altLang="zh-CN" sz="1050" kern="10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608089696"/>
              </p:ext>
            </p:extLst>
          </p:nvPr>
        </p:nvGraphicFramePr>
        <p:xfrm>
          <a:off x="448866" y="3886894"/>
          <a:ext cx="8129587" cy="2135188"/>
        </p:xfrm>
        <a:graphic>
          <a:graphicData uri="http://schemas.openxmlformats.org/presentationml/2006/ole">
            <mc:AlternateContent xmlns:mc="http://schemas.openxmlformats.org/markup-compatibility/2006">
              <mc:Choice xmlns:v="urn:schemas-microsoft-com:vml" Requires="v">
                <p:oleObj spid="_x0000_s46250" name="文档" r:id="rId4" imgW="8128922" imgH="2135852" progId="Word.Document.12">
                  <p:embed/>
                </p:oleObj>
              </mc:Choice>
              <mc:Fallback>
                <p:oleObj name="文档" r:id="rId4" imgW="8128922" imgH="2135852" progId="Word.Document.12">
                  <p:embed/>
                  <p:pic>
                    <p:nvPicPr>
                      <p:cNvPr id="0" name=""/>
                      <p:cNvPicPr/>
                      <p:nvPr/>
                    </p:nvPicPr>
                    <p:blipFill>
                      <a:blip r:embed="rId5"/>
                      <a:stretch>
                        <a:fillRect/>
                      </a:stretch>
                    </p:blipFill>
                    <p:spPr>
                      <a:xfrm>
                        <a:off x="448866" y="3886894"/>
                        <a:ext cx="8129587" cy="2135188"/>
                      </a:xfrm>
                      <a:prstGeom prst="rect">
                        <a:avLst/>
                      </a:prstGeom>
                    </p:spPr>
                  </p:pic>
                </p:oleObj>
              </mc:Fallback>
            </mc:AlternateContent>
          </a:graphicData>
        </a:graphic>
      </p:graphicFrame>
      <p:sp>
        <p:nvSpPr>
          <p:cNvPr id="15" name="Rectangle 21">
            <a:hlinkClick r:id="rId6" action="ppaction://hlinksldjump"/>
          </p:cNvPr>
          <p:cNvSpPr>
            <a:spLocks noChangeArrowheads="1"/>
          </p:cNvSpPr>
          <p:nvPr/>
        </p:nvSpPr>
        <p:spPr bwMode="auto">
          <a:xfrm>
            <a:off x="9532740"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7" action="ppaction://hlinksldjump"/>
          </p:cNvPr>
          <p:cNvSpPr>
            <a:spLocks noChangeArrowheads="1"/>
          </p:cNvSpPr>
          <p:nvPr/>
        </p:nvSpPr>
        <p:spPr bwMode="auto">
          <a:xfrm>
            <a:off x="10020550"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7" name="Rectangle 21">
            <a:hlinkClick r:id="rId8" action="ppaction://hlinksldjump"/>
          </p:cNvPr>
          <p:cNvSpPr>
            <a:spLocks noChangeArrowheads="1"/>
          </p:cNvSpPr>
          <p:nvPr/>
        </p:nvSpPr>
        <p:spPr bwMode="auto">
          <a:xfrm>
            <a:off x="1048421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8" name="Rectangle 21">
            <a:hlinkClick r:id="rId9" action="ppaction://hlinksldjump"/>
          </p:cNvPr>
          <p:cNvSpPr>
            <a:spLocks noChangeArrowheads="1"/>
          </p:cNvSpPr>
          <p:nvPr/>
        </p:nvSpPr>
        <p:spPr bwMode="auto">
          <a:xfrm>
            <a:off x="1092374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9" name="Rectangle 21">
            <a:hlinkClick r:id="rId10" action="ppaction://hlinksldjump"/>
          </p:cNvPr>
          <p:cNvSpPr>
            <a:spLocks noChangeArrowheads="1"/>
          </p:cNvSpPr>
          <p:nvPr/>
        </p:nvSpPr>
        <p:spPr bwMode="auto">
          <a:xfrm>
            <a:off x="1141113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17134744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7894" y="1197546"/>
            <a:ext cx="11232086" cy="1298817"/>
          </a:xfrm>
          <a:prstGeom prst="rect">
            <a:avLst/>
          </a:prstGeom>
        </p:spPr>
        <p:txBody>
          <a:bodyPr>
            <a:spAutoFit/>
          </a:bodyPr>
          <a:lstStyle/>
          <a:p>
            <a:pPr algn="just">
              <a:lnSpc>
                <a:spcPct val="140000"/>
              </a:lnSpc>
              <a:spcAft>
                <a:spcPts val="0"/>
              </a:spcAft>
            </a:pPr>
            <a:r>
              <a:rPr lang="zh-CN" altLang="zh-CN" sz="2800" kern="100">
                <a:latin typeface="Times New Roman"/>
                <a:ea typeface="华文细黑"/>
                <a:cs typeface="Times New Roman"/>
              </a:rPr>
              <a:t>以上水解反应的平衡常数</a:t>
            </a:r>
            <a:r>
              <a:rPr lang="en-US" altLang="zh-CN" sz="2800" i="1" kern="100">
                <a:latin typeface="Times New Roman"/>
                <a:ea typeface="华文细黑"/>
                <a:cs typeface="Courier New"/>
              </a:rPr>
              <a:t>K</a:t>
            </a:r>
            <a:r>
              <a:rPr lang="en-US" altLang="zh-CN" sz="2800" kern="100" baseline="-25000">
                <a:latin typeface="Times New Roman"/>
                <a:ea typeface="华文细黑"/>
                <a:cs typeface="Courier New"/>
              </a:rPr>
              <a:t>1</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K</a:t>
            </a:r>
            <a:r>
              <a:rPr lang="en-US" altLang="zh-CN" sz="2800" kern="100" baseline="-25000">
                <a:latin typeface="Times New Roman"/>
                <a:ea typeface="华文细黑"/>
                <a:cs typeface="Courier New"/>
              </a:rPr>
              <a:t>2</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K</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由大到小的顺序是</a:t>
            </a:r>
            <a:r>
              <a:rPr lang="en-US" altLang="zh-CN" sz="2800" kern="100" smtClean="0">
                <a:latin typeface="Times New Roman"/>
                <a:ea typeface="华文细黑"/>
                <a:cs typeface="Courier New"/>
              </a:rPr>
              <a:t>_____________</a:t>
            </a:r>
            <a:r>
              <a:rPr lang="zh-CN" altLang="zh-CN" sz="2800" kern="100">
                <a:latin typeface="Times New Roman"/>
                <a:ea typeface="华文细黑"/>
                <a:cs typeface="Times New Roman"/>
              </a:rPr>
              <a:t>。通过控制条件，以上水解产物聚合，生成聚合氯化铁，离子方程式</a:t>
            </a:r>
            <a:r>
              <a:rPr lang="zh-CN" altLang="zh-CN" sz="2800" kern="100" smtClean="0">
                <a:latin typeface="Times New Roman"/>
                <a:ea typeface="华文细黑"/>
                <a:cs typeface="Times New Roman"/>
              </a:rPr>
              <a:t>为</a:t>
            </a:r>
            <a:endParaRPr lang="zh-CN" altLang="zh-CN" sz="2800" kern="100">
              <a:latin typeface="宋体"/>
              <a:cs typeface="Courier New"/>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2140316201"/>
              </p:ext>
            </p:extLst>
          </p:nvPr>
        </p:nvGraphicFramePr>
        <p:xfrm>
          <a:off x="615205" y="2599606"/>
          <a:ext cx="11106150" cy="904875"/>
        </p:xfrm>
        <a:graphic>
          <a:graphicData uri="http://schemas.openxmlformats.org/presentationml/2006/ole">
            <mc:AlternateContent xmlns:mc="http://schemas.openxmlformats.org/markup-compatibility/2006">
              <mc:Choice xmlns:v="urn:schemas-microsoft-com:vml" Requires="v">
                <p:oleObj spid="_x0000_s47241" name="文档" r:id="rId4" imgW="11117807" imgH="903258" progId="Word.Document.12">
                  <p:embed/>
                </p:oleObj>
              </mc:Choice>
              <mc:Fallback>
                <p:oleObj name="文档" r:id="rId4" imgW="11117807" imgH="903258" progId="Word.Document.12">
                  <p:embed/>
                  <p:pic>
                    <p:nvPicPr>
                      <p:cNvPr id="0" name=""/>
                      <p:cNvPicPr/>
                      <p:nvPr/>
                    </p:nvPicPr>
                    <p:blipFill>
                      <a:blip r:embed="rId5"/>
                      <a:stretch>
                        <a:fillRect/>
                      </a:stretch>
                    </p:blipFill>
                    <p:spPr>
                      <a:xfrm>
                        <a:off x="615205" y="2599606"/>
                        <a:ext cx="11106150" cy="904875"/>
                      </a:xfrm>
                      <a:prstGeom prst="rect">
                        <a:avLst/>
                      </a:prstGeom>
                    </p:spPr>
                  </p:pic>
                </p:oleObj>
              </mc:Fallback>
            </mc:AlternateContent>
          </a:graphicData>
        </a:graphic>
      </p:graphicFrame>
      <p:sp>
        <p:nvSpPr>
          <p:cNvPr id="4" name="矩形 3"/>
          <p:cNvSpPr/>
          <p:nvPr/>
        </p:nvSpPr>
        <p:spPr>
          <a:xfrm>
            <a:off x="491264" y="3075208"/>
            <a:ext cx="11167608" cy="1902059"/>
          </a:xfrm>
          <a:prstGeom prst="rect">
            <a:avLst/>
          </a:prstGeom>
        </p:spPr>
        <p:txBody>
          <a:bodyPr>
            <a:spAutoFit/>
          </a:bodyPr>
          <a:lstStyle/>
          <a:p>
            <a:pPr algn="just">
              <a:lnSpc>
                <a:spcPct val="140000"/>
              </a:lnSpc>
              <a:spcAft>
                <a:spcPts val="0"/>
              </a:spcAft>
            </a:pPr>
            <a:r>
              <a:rPr lang="zh-CN" altLang="zh-CN" sz="2800" kern="100">
                <a:latin typeface="Times New Roman"/>
                <a:ea typeface="华文细黑"/>
                <a:cs typeface="Times New Roman"/>
              </a:rPr>
              <a:t>欲使平衡正向移动可采用的方法是</a:t>
            </a:r>
            <a:r>
              <a:rPr lang="en-US" altLang="zh-CN" sz="2800" kern="100">
                <a:latin typeface="Times New Roman"/>
                <a:ea typeface="华文细黑"/>
                <a:cs typeface="Courier New"/>
              </a:rPr>
              <a:t>(</a:t>
            </a:r>
            <a:r>
              <a:rPr lang="zh-CN" altLang="zh-CN" sz="2800" kern="100">
                <a:latin typeface="Times New Roman"/>
                <a:ea typeface="华文细黑"/>
                <a:cs typeface="Times New Roman"/>
              </a:rPr>
              <a:t>填序号</a:t>
            </a:r>
            <a:r>
              <a:rPr lang="en-US" altLang="zh-CN" sz="2800" kern="100">
                <a:latin typeface="Times New Roman"/>
                <a:ea typeface="华文细黑"/>
                <a:cs typeface="Courier New"/>
              </a:rPr>
              <a:t>)________</a:t>
            </a:r>
            <a:r>
              <a:rPr lang="zh-CN" altLang="zh-CN" sz="2800" kern="100">
                <a:latin typeface="Times New Roman"/>
                <a:ea typeface="华文细黑"/>
                <a:cs typeface="Times New Roman"/>
              </a:rPr>
              <a:t>。</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a.</a:t>
            </a:r>
            <a:r>
              <a:rPr lang="zh-CN" altLang="zh-CN" sz="2800" kern="100" smtClean="0">
                <a:latin typeface="Times New Roman"/>
                <a:ea typeface="华文细黑"/>
                <a:cs typeface="Times New Roman"/>
              </a:rPr>
              <a:t>降温</a:t>
            </a:r>
            <a:r>
              <a:rPr lang="en-US" altLang="zh-CN" sz="2800" kern="100" smtClean="0">
                <a:latin typeface="Times New Roman"/>
                <a:ea typeface="华文细黑"/>
                <a:cs typeface="Courier New"/>
              </a:rPr>
              <a:t>         b</a:t>
            </a:r>
            <a:r>
              <a:rPr lang="en-US" altLang="zh-CN" sz="2800" kern="100">
                <a:latin typeface="Times New Roman"/>
                <a:ea typeface="华文细黑"/>
                <a:cs typeface="Courier New"/>
              </a:rPr>
              <a:t>.</a:t>
            </a:r>
            <a:r>
              <a:rPr lang="zh-CN" altLang="zh-CN" sz="2800" kern="100">
                <a:latin typeface="Times New Roman"/>
                <a:ea typeface="华文细黑"/>
                <a:cs typeface="Times New Roman"/>
              </a:rPr>
              <a:t>加水</a:t>
            </a:r>
            <a:r>
              <a:rPr lang="zh-CN" altLang="zh-CN" sz="2800" kern="100" smtClean="0">
                <a:latin typeface="Times New Roman"/>
                <a:ea typeface="华文细黑"/>
                <a:cs typeface="Times New Roman"/>
              </a:rPr>
              <a:t>稀释</a:t>
            </a:r>
            <a:r>
              <a:rPr lang="en-US" altLang="zh-CN" sz="2800" kern="100" smtClean="0">
                <a:latin typeface="Times New Roman"/>
                <a:ea typeface="华文细黑"/>
                <a:cs typeface="Times New Roman"/>
              </a:rPr>
              <a:t>        </a:t>
            </a:r>
            <a:r>
              <a:rPr lang="en-US" altLang="zh-CN" sz="2800" kern="100" smtClean="0">
                <a:latin typeface="Times New Roman"/>
                <a:ea typeface="华文细黑"/>
                <a:cs typeface="Courier New"/>
              </a:rPr>
              <a:t>c</a:t>
            </a:r>
            <a:r>
              <a:rPr lang="en-US" altLang="zh-CN" sz="2800" kern="100">
                <a:latin typeface="Times New Roman"/>
                <a:ea typeface="华文细黑"/>
                <a:cs typeface="Courier New"/>
              </a:rPr>
              <a:t>.</a:t>
            </a:r>
            <a:r>
              <a:rPr lang="zh-CN" altLang="zh-CN" sz="2800" kern="100">
                <a:latin typeface="Times New Roman"/>
                <a:ea typeface="华文细黑"/>
                <a:cs typeface="Times New Roman"/>
              </a:rPr>
              <a:t>加入</a:t>
            </a:r>
            <a:r>
              <a:rPr lang="en-US" altLang="zh-CN" sz="2800" kern="100" smtClean="0">
                <a:latin typeface="Times New Roman"/>
                <a:ea typeface="华文细黑"/>
                <a:cs typeface="Courier New"/>
              </a:rPr>
              <a:t>NH</a:t>
            </a:r>
            <a:r>
              <a:rPr lang="en-US" altLang="zh-CN" sz="2800" kern="100" baseline="-25000" smtClean="0">
                <a:latin typeface="Times New Roman"/>
                <a:ea typeface="华文细黑"/>
                <a:cs typeface="Courier New"/>
              </a:rPr>
              <a:t>4</a:t>
            </a:r>
            <a:r>
              <a:rPr lang="en-US" altLang="zh-CN" sz="2800" kern="100" smtClean="0">
                <a:latin typeface="Times New Roman"/>
                <a:ea typeface="华文细黑"/>
                <a:cs typeface="Courier New"/>
              </a:rPr>
              <a:t>Cl        d</a:t>
            </a:r>
            <a:r>
              <a:rPr lang="en-US" altLang="zh-CN" sz="2800" kern="100">
                <a:latin typeface="Times New Roman"/>
                <a:ea typeface="华文细黑"/>
                <a:cs typeface="Courier New"/>
              </a:rPr>
              <a:t>.</a:t>
            </a:r>
            <a:r>
              <a:rPr lang="zh-CN" altLang="zh-CN" sz="2800" kern="100">
                <a:latin typeface="Times New Roman"/>
                <a:ea typeface="华文细黑"/>
                <a:cs typeface="Times New Roman"/>
              </a:rPr>
              <a:t>加入</a:t>
            </a:r>
            <a:r>
              <a:rPr lang="en-US" altLang="zh-CN" sz="2800" kern="100">
                <a:latin typeface="Times New Roman"/>
                <a:ea typeface="华文细黑"/>
                <a:cs typeface="Courier New"/>
              </a:rPr>
              <a:t>NaHCO</a:t>
            </a:r>
            <a:r>
              <a:rPr lang="en-US" altLang="zh-CN" sz="2800" kern="100" baseline="-25000">
                <a:latin typeface="Times New Roman"/>
                <a:ea typeface="华文细黑"/>
                <a:cs typeface="Courier New"/>
              </a:rPr>
              <a:t>3</a:t>
            </a:r>
            <a:endParaRPr lang="zh-CN" altLang="zh-CN" sz="2800" kern="100">
              <a:latin typeface="宋体"/>
              <a:cs typeface="Courier New"/>
            </a:endParaRPr>
          </a:p>
          <a:p>
            <a:pPr algn="just">
              <a:lnSpc>
                <a:spcPct val="140000"/>
              </a:lnSpc>
              <a:spcAft>
                <a:spcPts val="0"/>
              </a:spcAft>
            </a:pPr>
            <a:r>
              <a:rPr lang="zh-CN" altLang="zh-CN" sz="2800" kern="100">
                <a:latin typeface="Times New Roman"/>
                <a:ea typeface="华文细黑"/>
                <a:cs typeface="Times New Roman"/>
              </a:rPr>
              <a:t>室温下，使氯化铁溶液转化为高浓度聚合氯化铁的关键条件</a:t>
            </a:r>
            <a:r>
              <a:rPr lang="zh-CN" altLang="zh-CN" sz="2800" kern="100" smtClean="0">
                <a:latin typeface="Times New Roman"/>
                <a:ea typeface="华文细黑"/>
                <a:cs typeface="Times New Roman"/>
              </a:rPr>
              <a:t>是</a:t>
            </a:r>
            <a:r>
              <a:rPr lang="en-US" altLang="zh-CN" sz="2800" kern="100" smtClean="0">
                <a:latin typeface="Times New Roman"/>
                <a:ea typeface="华文细黑"/>
                <a:cs typeface="Courier New"/>
              </a:rPr>
              <a:t>_______</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p:txBody>
      </p:sp>
      <p:sp>
        <p:nvSpPr>
          <p:cNvPr id="25" name="Rectangle 21">
            <a:hlinkClick r:id="rId6" action="ppaction://hlinksldjump"/>
          </p:cNvPr>
          <p:cNvSpPr>
            <a:spLocks noChangeArrowheads="1"/>
          </p:cNvSpPr>
          <p:nvPr/>
        </p:nvSpPr>
        <p:spPr bwMode="auto">
          <a:xfrm>
            <a:off x="9532740"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6" name="Rectangle 21">
            <a:hlinkClick r:id="rId7" action="ppaction://hlinksldjump"/>
          </p:cNvPr>
          <p:cNvSpPr>
            <a:spLocks noChangeArrowheads="1"/>
          </p:cNvSpPr>
          <p:nvPr/>
        </p:nvSpPr>
        <p:spPr bwMode="auto">
          <a:xfrm>
            <a:off x="10020550"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7" name="Rectangle 21">
            <a:hlinkClick r:id="rId8" action="ppaction://hlinksldjump"/>
          </p:cNvPr>
          <p:cNvSpPr>
            <a:spLocks noChangeArrowheads="1"/>
          </p:cNvSpPr>
          <p:nvPr/>
        </p:nvSpPr>
        <p:spPr bwMode="auto">
          <a:xfrm>
            <a:off x="1048421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8" name="Rectangle 21">
            <a:hlinkClick r:id="rId9" action="ppaction://hlinksldjump"/>
          </p:cNvPr>
          <p:cNvSpPr>
            <a:spLocks noChangeArrowheads="1"/>
          </p:cNvSpPr>
          <p:nvPr/>
        </p:nvSpPr>
        <p:spPr bwMode="auto">
          <a:xfrm>
            <a:off x="1092374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9" name="Rectangle 21">
            <a:hlinkClick r:id="rId10" action="ppaction://hlinksldjump"/>
          </p:cNvPr>
          <p:cNvSpPr>
            <a:spLocks noChangeArrowheads="1"/>
          </p:cNvSpPr>
          <p:nvPr/>
        </p:nvSpPr>
        <p:spPr bwMode="auto">
          <a:xfrm>
            <a:off x="1141113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1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85704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335512" y="1194873"/>
            <a:ext cx="11457851" cy="1227772"/>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a:latin typeface="Times New Roman"/>
                <a:ea typeface="华文细黑"/>
              </a:rPr>
              <a:t>Fe</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分三步水解，水解程度越来越小，所以对应的平衡常数也越来越小，有</a:t>
            </a:r>
            <a:r>
              <a:rPr lang="en-US" altLang="zh-CN" sz="2800" i="1" kern="100" dirty="0">
                <a:latin typeface="Times New Roman"/>
                <a:ea typeface="华文细黑"/>
              </a:rPr>
              <a:t>K</a:t>
            </a:r>
            <a:r>
              <a:rPr lang="en-US" altLang="zh-CN" sz="2800" kern="100" baseline="-25000" dirty="0">
                <a:latin typeface="Times New Roman"/>
                <a:ea typeface="华文细黑"/>
              </a:rPr>
              <a:t>1</a:t>
            </a:r>
            <a:r>
              <a:rPr lang="en-US" altLang="zh-CN" sz="2800" kern="100" dirty="0">
                <a:latin typeface="Times New Roman"/>
                <a:ea typeface="华文细黑"/>
              </a:rPr>
              <a:t>&gt;</a:t>
            </a:r>
            <a:r>
              <a:rPr lang="en-US" altLang="zh-CN" sz="2800" i="1" kern="100" dirty="0">
                <a:latin typeface="Times New Roman"/>
                <a:ea typeface="华文细黑"/>
              </a:rPr>
              <a:t>K</a:t>
            </a:r>
            <a:r>
              <a:rPr lang="en-US" altLang="zh-CN" sz="2800" kern="100" baseline="-25000" dirty="0">
                <a:latin typeface="Times New Roman"/>
                <a:ea typeface="华文细黑"/>
              </a:rPr>
              <a:t>2</a:t>
            </a:r>
            <a:r>
              <a:rPr lang="en-US" altLang="zh-CN" sz="2800" kern="100" dirty="0">
                <a:latin typeface="Times New Roman"/>
                <a:ea typeface="华文细黑"/>
              </a:rPr>
              <a:t>&gt;</a:t>
            </a:r>
            <a:r>
              <a:rPr lang="en-US" altLang="zh-CN" sz="2800" i="1" kern="100" dirty="0">
                <a:latin typeface="Times New Roman"/>
                <a:ea typeface="华文细黑"/>
              </a:rPr>
              <a:t>K</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；生成聚合氯化铁的离子方程式</a:t>
            </a:r>
            <a:r>
              <a:rPr lang="zh-CN" altLang="zh-CN" sz="2800" kern="100" dirty="0" smtClean="0">
                <a:latin typeface="Times New Roman"/>
                <a:ea typeface="华文细黑"/>
                <a:cs typeface="Times New Roman"/>
              </a:rPr>
              <a:t>为</a:t>
            </a:r>
            <a:r>
              <a:rPr lang="en-US" altLang="zh-CN" sz="2800" i="1" kern="100" dirty="0">
                <a:latin typeface="Times New Roman"/>
                <a:ea typeface="华文细黑"/>
              </a:rPr>
              <a:t>x</a:t>
            </a:r>
            <a:r>
              <a:rPr lang="en-US" altLang="zh-CN" sz="2800" kern="100" dirty="0">
                <a:latin typeface="Times New Roman"/>
                <a:ea typeface="华文细黑"/>
              </a:rPr>
              <a:t>Fe</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i="1" kern="100" dirty="0">
                <a:latin typeface="Times New Roman"/>
                <a:ea typeface="华文细黑"/>
              </a:rPr>
              <a:t>y</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endParaRPr lang="zh-CN" altLang="zh-CN" sz="280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679300888"/>
              </p:ext>
            </p:extLst>
          </p:nvPr>
        </p:nvGraphicFramePr>
        <p:xfrm>
          <a:off x="11036727" y="1887835"/>
          <a:ext cx="825500" cy="677863"/>
        </p:xfrm>
        <a:graphic>
          <a:graphicData uri="http://schemas.openxmlformats.org/presentationml/2006/ole">
            <mc:AlternateContent xmlns:mc="http://schemas.openxmlformats.org/markup-compatibility/2006">
              <mc:Choice xmlns:v="urn:schemas-microsoft-com:vml" Requires="v">
                <p:oleObj spid="_x0000_s196790" name="文档" r:id="rId4" imgW="825994" imgH="677158" progId="Word.Document.12">
                  <p:embed/>
                </p:oleObj>
              </mc:Choice>
              <mc:Fallback>
                <p:oleObj name="文档" r:id="rId4" imgW="825994" imgH="677158" progId="Word.Document.12">
                  <p:embed/>
                  <p:pic>
                    <p:nvPicPr>
                      <p:cNvPr id="0" name=""/>
                      <p:cNvPicPr/>
                      <p:nvPr/>
                    </p:nvPicPr>
                    <p:blipFill>
                      <a:blip r:embed="rId5"/>
                      <a:stretch>
                        <a:fillRect/>
                      </a:stretch>
                    </p:blipFill>
                    <p:spPr>
                      <a:xfrm>
                        <a:off x="11036727" y="1887835"/>
                        <a:ext cx="825500" cy="67786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705029303"/>
              </p:ext>
            </p:extLst>
          </p:nvPr>
        </p:nvGraphicFramePr>
        <p:xfrm>
          <a:off x="439415" y="2545432"/>
          <a:ext cx="3730625" cy="715963"/>
        </p:xfrm>
        <a:graphic>
          <a:graphicData uri="http://schemas.openxmlformats.org/presentationml/2006/ole">
            <mc:AlternateContent xmlns:mc="http://schemas.openxmlformats.org/markup-compatibility/2006">
              <mc:Choice xmlns:v="urn:schemas-microsoft-com:vml" Requires="v">
                <p:oleObj spid="_x0000_s196791" name="文档" r:id="rId7" imgW="3730470" imgH="715379" progId="Word.Document.12">
                  <p:embed/>
                </p:oleObj>
              </mc:Choice>
              <mc:Fallback>
                <p:oleObj name="文档" r:id="rId7" imgW="3730470" imgH="715379" progId="Word.Document.12">
                  <p:embed/>
                  <p:pic>
                    <p:nvPicPr>
                      <p:cNvPr id="0" name=""/>
                      <p:cNvPicPr/>
                      <p:nvPr/>
                    </p:nvPicPr>
                    <p:blipFill>
                      <a:blip r:embed="rId8"/>
                      <a:stretch>
                        <a:fillRect/>
                      </a:stretch>
                    </p:blipFill>
                    <p:spPr>
                      <a:xfrm>
                        <a:off x="439415" y="2545432"/>
                        <a:ext cx="3730625" cy="715963"/>
                      </a:xfrm>
                      <a:prstGeom prst="rect">
                        <a:avLst/>
                      </a:prstGeom>
                    </p:spPr>
                  </p:pic>
                </p:oleObj>
              </mc:Fallback>
            </mc:AlternateContent>
          </a:graphicData>
        </a:graphic>
      </p:graphicFrame>
      <p:sp>
        <p:nvSpPr>
          <p:cNvPr id="7" name="矩形 6"/>
          <p:cNvSpPr/>
          <p:nvPr/>
        </p:nvSpPr>
        <p:spPr>
          <a:xfrm>
            <a:off x="313259" y="2433866"/>
            <a:ext cx="11409907" cy="3108543"/>
          </a:xfrm>
          <a:prstGeom prst="rect">
            <a:avLst/>
          </a:prstGeom>
        </p:spPr>
        <p:txBody>
          <a:bodyPr>
            <a:spAutoFit/>
          </a:bodyPr>
          <a:lstStyle/>
          <a:p>
            <a:pPr algn="dist">
              <a:lnSpc>
                <a:spcPct val="14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由于</a:t>
            </a:r>
            <a:r>
              <a:rPr lang="zh-CN" altLang="zh-CN" sz="2800" kern="100" dirty="0">
                <a:latin typeface="Times New Roman"/>
                <a:ea typeface="华文细黑"/>
                <a:cs typeface="Times New Roman"/>
              </a:rPr>
              <a:t>水解是吸热的，降温则水解平衡逆向移动；加水稀释，水解平衡正向移动；</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溶液呈酸性，加入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浓度增大，平衡逆向移动；加入</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，消耗</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浓度降低，平衡正向移动，故可采用的方法是</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。从反应的离子方程式可知，氢离子的</a:t>
            </a:r>
            <a:r>
              <a:rPr lang="zh-CN" altLang="zh-CN" sz="2800" kern="100" dirty="0" smtClean="0">
                <a:latin typeface="Times New Roman"/>
                <a:ea typeface="华文细黑"/>
                <a:cs typeface="Times New Roman"/>
              </a:rPr>
              <a:t>浓</a:t>
            </a:r>
            <a:endParaRPr lang="en-US" altLang="zh-CN" sz="2800" kern="100" dirty="0" smtClean="0">
              <a:latin typeface="Times New Roman"/>
              <a:ea typeface="华文细黑"/>
              <a:cs typeface="Times New Roman"/>
            </a:endParaRPr>
          </a:p>
          <a:p>
            <a:pPr>
              <a:lnSpc>
                <a:spcPct val="140000"/>
              </a:lnSpc>
              <a:spcAft>
                <a:spcPts val="0"/>
              </a:spcAft>
            </a:pPr>
            <a:r>
              <a:rPr lang="zh-CN" altLang="zh-CN" sz="2800" kern="100" dirty="0" smtClean="0">
                <a:latin typeface="Times New Roman"/>
                <a:ea typeface="华文细黑"/>
                <a:cs typeface="Times New Roman"/>
              </a:rPr>
              <a:t>度</a:t>
            </a:r>
            <a:r>
              <a:rPr lang="zh-CN" altLang="zh-CN" sz="2800" kern="100" dirty="0">
                <a:latin typeface="Times New Roman"/>
                <a:ea typeface="华文细黑"/>
                <a:cs typeface="Times New Roman"/>
              </a:rPr>
              <a:t>影响聚合氯化铁的生成，所以关键条件是调节溶液的</a:t>
            </a:r>
            <a:r>
              <a:rPr lang="en-US" altLang="zh-CN" sz="2800" kern="100" dirty="0">
                <a:latin typeface="Times New Roman"/>
                <a:ea typeface="华文细黑"/>
                <a:cs typeface="Courier New"/>
              </a:rPr>
              <a:t>pH</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0" name="矩形 9"/>
          <p:cNvSpPr/>
          <p:nvPr/>
        </p:nvSpPr>
        <p:spPr>
          <a:xfrm>
            <a:off x="305991" y="5412110"/>
            <a:ext cx="6663876" cy="624530"/>
          </a:xfrm>
          <a:prstGeom prst="rect">
            <a:avLst/>
          </a:prstGeom>
        </p:spPr>
        <p:txBody>
          <a:bodyPr wrap="none">
            <a:spAutoFit/>
          </a:bodyPr>
          <a:lstStyle/>
          <a:p>
            <a:pPr algn="just">
              <a:lnSpc>
                <a:spcPct val="140000"/>
              </a:lnSpc>
              <a:spcAft>
                <a:spcPts val="0"/>
              </a:spcAft>
            </a:pPr>
            <a:r>
              <a:rPr lang="zh-CN" altLang="zh-CN" sz="2800" b="1" kern="100">
                <a:solidFill>
                  <a:srgbClr val="0000FF"/>
                </a:solidFill>
                <a:latin typeface="Times New Roman"/>
                <a:cs typeface="Times New Roman"/>
              </a:rPr>
              <a:t>答案</a:t>
            </a:r>
            <a:r>
              <a:rPr lang="zh-CN" altLang="zh-CN" sz="2800" kern="100">
                <a:latin typeface="Times New Roman"/>
                <a:ea typeface="华文细黑"/>
                <a:cs typeface="Times New Roman"/>
              </a:rPr>
              <a:t>　</a:t>
            </a:r>
            <a:r>
              <a:rPr lang="en-US" altLang="zh-CN" sz="2800" i="1" kern="100">
                <a:solidFill>
                  <a:srgbClr val="E36C0A"/>
                </a:solidFill>
                <a:latin typeface="Times New Roman"/>
                <a:ea typeface="华文细黑"/>
                <a:cs typeface="Courier New"/>
              </a:rPr>
              <a:t>K</a:t>
            </a:r>
            <a:r>
              <a:rPr lang="en-US" altLang="zh-CN" sz="2800" kern="100" baseline="-25000">
                <a:solidFill>
                  <a:srgbClr val="E36C0A"/>
                </a:solidFill>
                <a:latin typeface="Times New Roman"/>
                <a:ea typeface="华文细黑"/>
                <a:cs typeface="Courier New"/>
              </a:rPr>
              <a:t>1</a:t>
            </a:r>
            <a:r>
              <a:rPr lang="en-US" altLang="zh-CN" sz="2800" kern="100">
                <a:solidFill>
                  <a:srgbClr val="E36C0A"/>
                </a:solidFill>
                <a:latin typeface="Times New Roman"/>
                <a:ea typeface="华文细黑"/>
                <a:cs typeface="Courier New"/>
              </a:rPr>
              <a:t>&gt;</a:t>
            </a:r>
            <a:r>
              <a:rPr lang="en-US" altLang="zh-CN" sz="2800" i="1" kern="100">
                <a:solidFill>
                  <a:srgbClr val="E36C0A"/>
                </a:solidFill>
                <a:latin typeface="Times New Roman"/>
                <a:ea typeface="华文细黑"/>
                <a:cs typeface="Courier New"/>
              </a:rPr>
              <a:t>K</a:t>
            </a:r>
            <a:r>
              <a:rPr lang="en-US" altLang="zh-CN" sz="2800" kern="100" baseline="-25000">
                <a:solidFill>
                  <a:srgbClr val="E36C0A"/>
                </a:solidFill>
                <a:latin typeface="Times New Roman"/>
                <a:ea typeface="华文细黑"/>
                <a:cs typeface="Courier New"/>
              </a:rPr>
              <a:t>2</a:t>
            </a:r>
            <a:r>
              <a:rPr lang="en-US" altLang="zh-CN" sz="2800" kern="100">
                <a:solidFill>
                  <a:srgbClr val="E36C0A"/>
                </a:solidFill>
                <a:latin typeface="Times New Roman"/>
                <a:ea typeface="华文细黑"/>
                <a:cs typeface="Courier New"/>
              </a:rPr>
              <a:t>&gt;</a:t>
            </a:r>
            <a:r>
              <a:rPr lang="en-US" altLang="zh-CN" sz="2800" i="1" kern="100">
                <a:solidFill>
                  <a:srgbClr val="E36C0A"/>
                </a:solidFill>
                <a:latin typeface="Times New Roman"/>
                <a:ea typeface="华文细黑"/>
                <a:cs typeface="Courier New"/>
              </a:rPr>
              <a:t>K</a:t>
            </a:r>
            <a:r>
              <a:rPr lang="en-US" altLang="zh-CN" sz="2800" kern="100" baseline="-25000">
                <a:solidFill>
                  <a:srgbClr val="E36C0A"/>
                </a:solidFill>
                <a:latin typeface="Times New Roman"/>
                <a:ea typeface="华文细黑"/>
                <a:cs typeface="Courier New"/>
              </a:rPr>
              <a:t>3</a:t>
            </a:r>
            <a:r>
              <a:rPr lang="zh-CN" altLang="zh-CN" sz="2800" kern="100">
                <a:solidFill>
                  <a:srgbClr val="E36C0A"/>
                </a:solidFill>
                <a:latin typeface="Times New Roman"/>
                <a:ea typeface="华文细黑"/>
                <a:cs typeface="Times New Roman"/>
              </a:rPr>
              <a:t>　</a:t>
            </a:r>
            <a:r>
              <a:rPr lang="en-US" altLang="zh-CN" sz="2800" kern="100">
                <a:solidFill>
                  <a:srgbClr val="E36C0A"/>
                </a:solidFill>
                <a:latin typeface="Times New Roman"/>
                <a:ea typeface="华文细黑"/>
                <a:cs typeface="Courier New"/>
              </a:rPr>
              <a:t>bd</a:t>
            </a:r>
            <a:r>
              <a:rPr lang="zh-CN" altLang="zh-CN" sz="2800" kern="100">
                <a:solidFill>
                  <a:srgbClr val="E36C0A"/>
                </a:solidFill>
                <a:latin typeface="Times New Roman"/>
                <a:ea typeface="华文细黑"/>
                <a:cs typeface="Times New Roman"/>
              </a:rPr>
              <a:t>　调节溶液的</a:t>
            </a:r>
            <a:r>
              <a:rPr lang="en-US" altLang="zh-CN" sz="2800" kern="100">
                <a:solidFill>
                  <a:srgbClr val="E36C0A"/>
                </a:solidFill>
                <a:latin typeface="Times New Roman"/>
                <a:ea typeface="华文细黑"/>
                <a:cs typeface="Courier New"/>
              </a:rPr>
              <a:t>pH</a:t>
            </a:r>
            <a:endParaRPr lang="zh-CN" altLang="zh-CN" sz="2800" kern="100">
              <a:effectLst/>
              <a:latin typeface="宋体"/>
              <a:cs typeface="Courier New"/>
            </a:endParaRPr>
          </a:p>
        </p:txBody>
      </p:sp>
      <p:sp>
        <p:nvSpPr>
          <p:cNvPr id="25" name="Rectangle 21">
            <a:hlinkClick r:id="rId9" action="ppaction://hlinksldjump"/>
          </p:cNvPr>
          <p:cNvSpPr>
            <a:spLocks noChangeArrowheads="1"/>
          </p:cNvSpPr>
          <p:nvPr/>
        </p:nvSpPr>
        <p:spPr bwMode="auto">
          <a:xfrm>
            <a:off x="9532740"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6" name="Rectangle 21">
            <a:hlinkClick r:id="rId10" action="ppaction://hlinksldjump"/>
          </p:cNvPr>
          <p:cNvSpPr>
            <a:spLocks noChangeArrowheads="1"/>
          </p:cNvSpPr>
          <p:nvPr/>
        </p:nvSpPr>
        <p:spPr bwMode="auto">
          <a:xfrm>
            <a:off x="10020550"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7" name="Rectangle 21">
            <a:hlinkClick r:id="rId11" action="ppaction://hlinksldjump"/>
          </p:cNvPr>
          <p:cNvSpPr>
            <a:spLocks noChangeArrowheads="1"/>
          </p:cNvSpPr>
          <p:nvPr/>
        </p:nvSpPr>
        <p:spPr bwMode="auto">
          <a:xfrm>
            <a:off x="1048421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8" name="Rectangle 21">
            <a:hlinkClick r:id="rId12" action="ppaction://hlinksldjump"/>
          </p:cNvPr>
          <p:cNvSpPr>
            <a:spLocks noChangeArrowheads="1"/>
          </p:cNvSpPr>
          <p:nvPr/>
        </p:nvSpPr>
        <p:spPr bwMode="auto">
          <a:xfrm>
            <a:off x="1092374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9" name="Rectangle 21">
            <a:hlinkClick r:id="rId13" action="ppaction://hlinksldjump"/>
          </p:cNvPr>
          <p:cNvSpPr>
            <a:spLocks noChangeArrowheads="1"/>
          </p:cNvSpPr>
          <p:nvPr/>
        </p:nvSpPr>
        <p:spPr bwMode="auto">
          <a:xfrm>
            <a:off x="1141113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1389829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75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750"/>
                                        <p:tgtEl>
                                          <p:spTgt spid="7"/>
                                        </p:tgtEl>
                                      </p:cBhvr>
                                    </p:animEffect>
                                  </p:childTnLst>
                                </p:cTn>
                              </p:par>
                              <p:par>
                                <p:cTn id="14" presetID="3" presetClass="entr" presetSubtype="1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750"/>
                                        <p:tgtEl>
                                          <p:spTgt spid="5"/>
                                        </p:tgtEl>
                                      </p:cBhvr>
                                    </p:animEffect>
                                  </p:childTnLst>
                                </p:cTn>
                              </p:par>
                            </p:childTnLst>
                          </p:cTn>
                        </p:par>
                        <p:par>
                          <p:cTn id="17" fill="hold">
                            <p:stCondLst>
                              <p:cond delay="750"/>
                            </p:stCondLst>
                            <p:childTnLst>
                              <p:par>
                                <p:cTn id="18" presetID="3" presetClass="entr" presetSubtype="1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624" y="1116013"/>
            <a:ext cx="11344407" cy="1831014"/>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(4)</a:t>
            </a:r>
            <a:r>
              <a:rPr lang="zh-CN" altLang="zh-CN" sz="2800" kern="100">
                <a:latin typeface="Times New Roman"/>
                <a:ea typeface="华文细黑"/>
                <a:cs typeface="Times New Roman"/>
              </a:rPr>
              <a:t>天津某污水处理厂用聚合氯化铁净化污水的结果如下图所示。由图中数据得出每升污水中投放聚合氯化铁</a:t>
            </a:r>
            <a:r>
              <a:rPr lang="en-US" altLang="zh-CN" sz="2800" kern="100">
                <a:latin typeface="IPAPANNEW"/>
                <a:ea typeface="华文细黑"/>
                <a:cs typeface="Times New Roman"/>
              </a:rPr>
              <a:t>[</a:t>
            </a:r>
            <a:r>
              <a:rPr lang="zh-CN" altLang="zh-CN" sz="2800" kern="100">
                <a:latin typeface="IPAPANNEW"/>
                <a:ea typeface="华文细黑"/>
                <a:cs typeface="Times New Roman"/>
              </a:rPr>
              <a:t>以</a:t>
            </a:r>
            <a:r>
              <a:rPr lang="en-US" altLang="zh-CN" sz="2800" kern="100">
                <a:latin typeface="IPAPANNEW"/>
                <a:ea typeface="华文细黑"/>
                <a:cs typeface="Times New Roman"/>
              </a:rPr>
              <a:t>Fe(mg·L</a:t>
            </a:r>
            <a:r>
              <a:rPr lang="zh-CN" altLang="zh-CN" sz="2800" kern="100" baseline="30000">
                <a:latin typeface="IPAPANNEW"/>
                <a:ea typeface="华文细黑"/>
                <a:cs typeface="Times New Roman"/>
              </a:rPr>
              <a:t>－</a:t>
            </a:r>
            <a:r>
              <a:rPr lang="en-US" altLang="zh-CN" sz="2800" kern="100" baseline="30000">
                <a:latin typeface="IPAPANNEW"/>
                <a:ea typeface="华文细黑"/>
                <a:cs typeface="Times New Roman"/>
              </a:rPr>
              <a:t>1</a:t>
            </a:r>
            <a:r>
              <a:rPr lang="en-US" altLang="zh-CN" sz="2800" kern="100">
                <a:latin typeface="IPAPANNEW"/>
                <a:ea typeface="华文细黑"/>
                <a:cs typeface="Times New Roman"/>
              </a:rPr>
              <a:t>)</a:t>
            </a:r>
            <a:r>
              <a:rPr lang="zh-CN" altLang="zh-CN" sz="2800" kern="100">
                <a:latin typeface="IPAPANNEW"/>
                <a:ea typeface="华文细黑"/>
                <a:cs typeface="Times New Roman"/>
              </a:rPr>
              <a:t>表示</a:t>
            </a:r>
            <a:r>
              <a:rPr lang="en-US" altLang="zh-CN" sz="2800" kern="100">
                <a:latin typeface="IPAPANNEW"/>
                <a:ea typeface="华文细黑"/>
                <a:cs typeface="Times New Roman"/>
              </a:rPr>
              <a:t>]</a:t>
            </a:r>
            <a:r>
              <a:rPr lang="zh-CN" altLang="zh-CN" sz="2800" kern="100">
                <a:latin typeface="Times New Roman"/>
                <a:ea typeface="华文细黑"/>
                <a:cs typeface="Times New Roman"/>
              </a:rPr>
              <a:t>的最佳范围约为</a:t>
            </a:r>
            <a:r>
              <a:rPr lang="en-US" altLang="zh-CN" sz="2800" kern="100">
                <a:latin typeface="Times New Roman"/>
                <a:ea typeface="华文细黑"/>
                <a:cs typeface="Courier New"/>
              </a:rPr>
              <a:t>________mg·L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zh-CN" altLang="zh-CN" sz="2800" kern="100">
                <a:latin typeface="Times New Roman"/>
                <a:ea typeface="华文细黑"/>
                <a:cs typeface="Times New Roman"/>
              </a:rPr>
              <a:t>。</a:t>
            </a:r>
            <a:endParaRPr lang="zh-CN" altLang="zh-CN" sz="1050" kern="100">
              <a:effectLst/>
              <a:latin typeface="宋体"/>
              <a:cs typeface="Courier New"/>
            </a:endParaRPr>
          </a:p>
        </p:txBody>
      </p:sp>
      <p:pic>
        <p:nvPicPr>
          <p:cNvPr id="195586" name="Picture 2" descr="HX4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62958" y="3054687"/>
            <a:ext cx="4169089" cy="303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21">
            <a:hlinkClick r:id="rId3" action="ppaction://hlinksldjump"/>
          </p:cNvPr>
          <p:cNvSpPr>
            <a:spLocks noChangeArrowheads="1"/>
          </p:cNvSpPr>
          <p:nvPr/>
        </p:nvSpPr>
        <p:spPr bwMode="auto">
          <a:xfrm>
            <a:off x="9532740"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5" name="Rectangle 21">
            <a:hlinkClick r:id="rId4" action="ppaction://hlinksldjump"/>
          </p:cNvPr>
          <p:cNvSpPr>
            <a:spLocks noChangeArrowheads="1"/>
          </p:cNvSpPr>
          <p:nvPr/>
        </p:nvSpPr>
        <p:spPr bwMode="auto">
          <a:xfrm>
            <a:off x="10020550"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6" name="Rectangle 21">
            <a:hlinkClick r:id="rId5" action="ppaction://hlinksldjump"/>
          </p:cNvPr>
          <p:cNvSpPr>
            <a:spLocks noChangeArrowheads="1"/>
          </p:cNvSpPr>
          <p:nvPr/>
        </p:nvSpPr>
        <p:spPr bwMode="auto">
          <a:xfrm>
            <a:off x="1048421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7" name="Rectangle 21">
            <a:hlinkClick r:id="rId6" action="ppaction://hlinksldjump"/>
          </p:cNvPr>
          <p:cNvSpPr>
            <a:spLocks noChangeArrowheads="1"/>
          </p:cNvSpPr>
          <p:nvPr/>
        </p:nvSpPr>
        <p:spPr bwMode="auto">
          <a:xfrm>
            <a:off x="1092374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Rectangle 21">
            <a:hlinkClick r:id="rId7" action="ppaction://hlinksldjump"/>
          </p:cNvPr>
          <p:cNvSpPr>
            <a:spLocks noChangeArrowheads="1"/>
          </p:cNvSpPr>
          <p:nvPr/>
        </p:nvSpPr>
        <p:spPr bwMode="auto">
          <a:xfrm>
            <a:off x="1141113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90146080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459532" y="1743759"/>
            <a:ext cx="11344407" cy="1902059"/>
          </a:xfrm>
          <a:prstGeom prst="rect">
            <a:avLst/>
          </a:prstGeom>
        </p:spPr>
        <p:txBody>
          <a:bodyPr>
            <a:spAutoFit/>
          </a:bodyPr>
          <a:lstStyle/>
          <a:p>
            <a:pPr>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由图像可知，聚合氯化铁的浓度在</a:t>
            </a:r>
            <a:r>
              <a:rPr lang="en-US" altLang="zh-CN" sz="2800" kern="100" dirty="0">
                <a:latin typeface="Times New Roman"/>
                <a:ea typeface="华文细黑"/>
                <a:cs typeface="Courier New"/>
              </a:rPr>
              <a:t>18</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20mg·L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时</a:t>
            </a:r>
            <a:r>
              <a:rPr lang="zh-CN" altLang="zh-CN" sz="2800" kern="100" dirty="0" smtClean="0">
                <a:latin typeface="Times New Roman"/>
                <a:ea typeface="华文细黑"/>
                <a:cs typeface="Times New Roman"/>
              </a:rPr>
              <a:t>，去除</a:t>
            </a:r>
            <a:r>
              <a:rPr lang="zh-CN" altLang="zh-CN" sz="2800" kern="100" dirty="0">
                <a:latin typeface="Times New Roman"/>
                <a:ea typeface="华文细黑"/>
                <a:cs typeface="Times New Roman"/>
              </a:rPr>
              <a:t>污水中浑浊物及还原性物质的效率最高</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en-US" altLang="zh-CN" sz="2800" kern="100" dirty="0">
                <a:solidFill>
                  <a:srgbClr val="E36C0A"/>
                </a:solidFill>
                <a:latin typeface="Times New Roman"/>
                <a:ea typeface="华文细黑"/>
                <a:cs typeface="Courier New"/>
              </a:rPr>
              <a:t>  </a:t>
            </a:r>
            <a:r>
              <a:rPr lang="en-US" altLang="zh-CN" sz="2800" kern="100" dirty="0" smtClean="0">
                <a:solidFill>
                  <a:srgbClr val="E36C0A"/>
                </a:solidFill>
                <a:latin typeface="Times New Roman"/>
                <a:ea typeface="华文细黑"/>
                <a:cs typeface="Courier New"/>
              </a:rPr>
              <a:t>  18</a:t>
            </a:r>
            <a:r>
              <a:rPr lang="zh-CN" altLang="zh-CN" sz="2800" kern="100" dirty="0">
                <a:solidFill>
                  <a:srgbClr val="E36C0A"/>
                </a:solidFill>
                <a:latin typeface="Times New Roman"/>
                <a:ea typeface="华文细黑"/>
                <a:cs typeface="Times New Roman"/>
              </a:rPr>
              <a:t>～</a:t>
            </a:r>
            <a:r>
              <a:rPr lang="en-US" altLang="zh-CN" sz="2800" kern="100" dirty="0" smtClean="0">
                <a:solidFill>
                  <a:srgbClr val="E36C0A"/>
                </a:solidFill>
                <a:latin typeface="Times New Roman"/>
                <a:ea typeface="华文细黑"/>
                <a:cs typeface="Courier New"/>
              </a:rPr>
              <a:t>20</a:t>
            </a:r>
            <a:endParaRPr lang="zh-CN" altLang="zh-CN" sz="1050" kern="100" dirty="0">
              <a:latin typeface="宋体"/>
              <a:cs typeface="Courier New"/>
            </a:endParaRPr>
          </a:p>
        </p:txBody>
      </p:sp>
      <p:sp>
        <p:nvSpPr>
          <p:cNvPr id="27" name="Rectangle 21">
            <a:hlinkClick r:id="rId2" action="ppaction://hlinksldjump"/>
          </p:cNvPr>
          <p:cNvSpPr>
            <a:spLocks noChangeArrowheads="1"/>
          </p:cNvSpPr>
          <p:nvPr/>
        </p:nvSpPr>
        <p:spPr bwMode="auto">
          <a:xfrm>
            <a:off x="9532740"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8" name="Rectangle 21">
            <a:hlinkClick r:id="rId3" action="ppaction://hlinksldjump"/>
          </p:cNvPr>
          <p:cNvSpPr>
            <a:spLocks noChangeArrowheads="1"/>
          </p:cNvSpPr>
          <p:nvPr/>
        </p:nvSpPr>
        <p:spPr bwMode="auto">
          <a:xfrm>
            <a:off x="10020550"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9" name="Rectangle 21">
            <a:hlinkClick r:id="rId4" action="ppaction://hlinksldjump"/>
          </p:cNvPr>
          <p:cNvSpPr>
            <a:spLocks noChangeArrowheads="1"/>
          </p:cNvSpPr>
          <p:nvPr/>
        </p:nvSpPr>
        <p:spPr bwMode="auto">
          <a:xfrm>
            <a:off x="1048421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0" name="Rectangle 21">
            <a:hlinkClick r:id="rId5" action="ppaction://hlinksldjump"/>
          </p:cNvPr>
          <p:cNvSpPr>
            <a:spLocks noChangeArrowheads="1"/>
          </p:cNvSpPr>
          <p:nvPr/>
        </p:nvSpPr>
        <p:spPr bwMode="auto">
          <a:xfrm>
            <a:off x="1092374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1" name="Rectangle 21">
            <a:hlinkClick r:id="rId6" action="ppaction://hlinksldjump"/>
          </p:cNvPr>
          <p:cNvSpPr>
            <a:spLocks noChangeArrowheads="1"/>
          </p:cNvSpPr>
          <p:nvPr/>
        </p:nvSpPr>
        <p:spPr bwMode="auto">
          <a:xfrm>
            <a:off x="1141113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4091052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750"/>
                                        <p:tgtEl>
                                          <p:spTgt spid="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linds(horizontal)">
                                      <p:cBhvr>
                                        <p:cTn id="11" dur="75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505308929"/>
              </p:ext>
            </p:extLst>
          </p:nvPr>
        </p:nvGraphicFramePr>
        <p:xfrm>
          <a:off x="478582" y="1125538"/>
          <a:ext cx="11126787" cy="1474788"/>
        </p:xfrm>
        <a:graphic>
          <a:graphicData uri="http://schemas.openxmlformats.org/presentationml/2006/ole">
            <mc:AlternateContent xmlns:mc="http://schemas.openxmlformats.org/markup-compatibility/2006">
              <mc:Choice xmlns:v="urn:schemas-microsoft-com:vml" Requires="v">
                <p:oleObj spid="_x0000_s197802" name="文档" r:id="rId4" imgW="11127171" imgH="1474039" progId="Word.Document.12">
                  <p:embed/>
                </p:oleObj>
              </mc:Choice>
              <mc:Fallback>
                <p:oleObj name="文档" r:id="rId4" imgW="11127171" imgH="1474039" progId="Word.Document.12">
                  <p:embed/>
                  <p:pic>
                    <p:nvPicPr>
                      <p:cNvPr id="0" name=""/>
                      <p:cNvPicPr/>
                      <p:nvPr/>
                    </p:nvPicPr>
                    <p:blipFill>
                      <a:blip r:embed="rId5"/>
                      <a:stretch>
                        <a:fillRect/>
                      </a:stretch>
                    </p:blipFill>
                    <p:spPr>
                      <a:xfrm>
                        <a:off x="478582" y="1125538"/>
                        <a:ext cx="11126787" cy="1474788"/>
                      </a:xfrm>
                      <a:prstGeom prst="rect">
                        <a:avLst/>
                      </a:prstGeom>
                    </p:spPr>
                  </p:pic>
                </p:oleObj>
              </mc:Fallback>
            </mc:AlternateContent>
          </a:graphicData>
        </a:graphic>
      </p:graphicFrame>
      <p:sp>
        <p:nvSpPr>
          <p:cNvPr id="5" name="矩形 4"/>
          <p:cNvSpPr/>
          <p:nvPr/>
        </p:nvSpPr>
        <p:spPr>
          <a:xfrm>
            <a:off x="478582" y="2321099"/>
            <a:ext cx="10793813" cy="1902059"/>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A.</a:t>
            </a:r>
            <a:r>
              <a:rPr lang="zh-CN" altLang="zh-CN" sz="2800" kern="100">
                <a:latin typeface="Times New Roman"/>
                <a:ea typeface="华文细黑"/>
                <a:cs typeface="Times New Roman"/>
              </a:rPr>
              <a:t>滴入酚酞溶液变红，再加入</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SO</a:t>
            </a:r>
            <a:r>
              <a:rPr lang="en-US" altLang="zh-CN" sz="2800" kern="100" baseline="-25000">
                <a:latin typeface="Times New Roman"/>
                <a:ea typeface="华文细黑"/>
                <a:cs typeface="Courier New"/>
              </a:rPr>
              <a:t>4</a:t>
            </a:r>
            <a:r>
              <a:rPr lang="zh-CN" altLang="zh-CN" sz="2800" kern="100">
                <a:latin typeface="Times New Roman"/>
                <a:ea typeface="华文细黑"/>
                <a:cs typeface="Times New Roman"/>
              </a:rPr>
              <a:t>溶液后红色褪去</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B.</a:t>
            </a:r>
            <a:r>
              <a:rPr lang="zh-CN" altLang="zh-CN" sz="2800" kern="100">
                <a:latin typeface="Times New Roman"/>
                <a:ea typeface="华文细黑"/>
                <a:cs typeface="Times New Roman"/>
              </a:rPr>
              <a:t>滴入酚酞溶液变红，再加入氯水后红色褪去</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C.</a:t>
            </a:r>
            <a:r>
              <a:rPr lang="zh-CN" altLang="zh-CN" sz="2800" kern="100">
                <a:latin typeface="Times New Roman"/>
                <a:ea typeface="华文细黑"/>
                <a:cs typeface="Times New Roman"/>
              </a:rPr>
              <a:t>滴入酚酞溶液变红，再加入</a:t>
            </a:r>
            <a:r>
              <a:rPr lang="en-US" altLang="zh-CN" sz="2800" kern="100">
                <a:latin typeface="Times New Roman"/>
                <a:ea typeface="华文细黑"/>
                <a:cs typeface="Courier New"/>
              </a:rPr>
              <a:t>BaCl</a:t>
            </a:r>
            <a:r>
              <a:rPr lang="en-US" altLang="zh-CN" sz="2800" kern="100" baseline="-25000">
                <a:latin typeface="Times New Roman"/>
                <a:ea typeface="华文细黑"/>
                <a:cs typeface="Courier New"/>
              </a:rPr>
              <a:t>2</a:t>
            </a:r>
            <a:r>
              <a:rPr lang="zh-CN" altLang="zh-CN" sz="2800" kern="100">
                <a:latin typeface="Times New Roman"/>
                <a:ea typeface="华文细黑"/>
                <a:cs typeface="Times New Roman"/>
              </a:rPr>
              <a:t>溶液后产生沉淀且红色褪</a:t>
            </a:r>
            <a:r>
              <a:rPr lang="zh-CN" altLang="zh-CN" sz="2800" kern="100" smtClean="0">
                <a:latin typeface="Times New Roman"/>
                <a:ea typeface="华文细黑"/>
                <a:cs typeface="Times New Roman"/>
              </a:rPr>
              <a:t>去</a:t>
            </a:r>
            <a:endParaRPr lang="en-US" altLang="zh-CN" sz="2800" kern="100" smtClean="0">
              <a:latin typeface="Times New Roman"/>
              <a:ea typeface="华文细黑"/>
              <a:cs typeface="Times New Roman"/>
            </a:endParaRPr>
          </a:p>
        </p:txBody>
      </p:sp>
      <p:sp>
        <p:nvSpPr>
          <p:cNvPr id="29" name="Rectangle 21">
            <a:hlinkClick r:id="rId6" action="ppaction://hlinksldjump"/>
          </p:cNvPr>
          <p:cNvSpPr>
            <a:spLocks noChangeArrowheads="1"/>
          </p:cNvSpPr>
          <p:nvPr/>
        </p:nvSpPr>
        <p:spPr bwMode="auto">
          <a:xfrm>
            <a:off x="9532740"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0" name="Rectangle 21">
            <a:hlinkClick r:id="rId7" action="ppaction://hlinksldjump"/>
          </p:cNvPr>
          <p:cNvSpPr>
            <a:spLocks noChangeArrowheads="1"/>
          </p:cNvSpPr>
          <p:nvPr/>
        </p:nvSpPr>
        <p:spPr bwMode="auto">
          <a:xfrm>
            <a:off x="10020550"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1" name="Rectangle 21">
            <a:hlinkClick r:id="rId8" action="ppaction://hlinksldjump"/>
          </p:cNvPr>
          <p:cNvSpPr>
            <a:spLocks noChangeArrowheads="1"/>
          </p:cNvSpPr>
          <p:nvPr/>
        </p:nvSpPr>
        <p:spPr bwMode="auto">
          <a:xfrm>
            <a:off x="1048421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2" name="Rectangle 21">
            <a:hlinkClick r:id="rId9" action="ppaction://hlinksldjump"/>
          </p:cNvPr>
          <p:cNvSpPr>
            <a:spLocks noChangeArrowheads="1"/>
          </p:cNvSpPr>
          <p:nvPr/>
        </p:nvSpPr>
        <p:spPr bwMode="auto">
          <a:xfrm>
            <a:off x="1092374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3" name="Rectangle 21">
            <a:hlinkClick r:id="rId10" action="ppaction://hlinksldjump"/>
          </p:cNvPr>
          <p:cNvSpPr>
            <a:spLocks noChangeArrowheads="1"/>
          </p:cNvSpPr>
          <p:nvPr/>
        </p:nvSpPr>
        <p:spPr bwMode="auto">
          <a:xfrm>
            <a:off x="1141113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11" action="ppaction://hlinksldjump"/>
          </p:cNvPr>
          <p:cNvSpPr/>
          <p:nvPr/>
        </p:nvSpPr>
        <p:spPr>
          <a:xfrm>
            <a:off x="10002688"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4" name="圆角矩形 13">
            <a:hlinkClick r:id="rId1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3778139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32848239"/>
              </p:ext>
            </p:extLst>
          </p:nvPr>
        </p:nvGraphicFramePr>
        <p:xfrm>
          <a:off x="579165" y="1048296"/>
          <a:ext cx="11010900" cy="2476500"/>
        </p:xfrm>
        <a:graphic>
          <a:graphicData uri="http://schemas.openxmlformats.org/presentationml/2006/ole">
            <mc:AlternateContent xmlns:mc="http://schemas.openxmlformats.org/markup-compatibility/2006">
              <mc:Choice xmlns:v="urn:schemas-microsoft-com:vml" Requires="v">
                <p:oleObj spid="_x0000_s228377" name="文档" r:id="rId4" imgW="11022368" imgH="2472546" progId="Word.Document.12">
                  <p:embed/>
                </p:oleObj>
              </mc:Choice>
              <mc:Fallback>
                <p:oleObj name="文档" r:id="rId4" imgW="11022368" imgH="2472546" progId="Word.Document.12">
                  <p:embed/>
                  <p:pic>
                    <p:nvPicPr>
                      <p:cNvPr id="0" name=""/>
                      <p:cNvPicPr/>
                      <p:nvPr/>
                    </p:nvPicPr>
                    <p:blipFill>
                      <a:blip r:embed="rId5"/>
                      <a:stretch>
                        <a:fillRect/>
                      </a:stretch>
                    </p:blipFill>
                    <p:spPr>
                      <a:xfrm>
                        <a:off x="579165" y="1048296"/>
                        <a:ext cx="11010900" cy="2476500"/>
                      </a:xfrm>
                      <a:prstGeom prst="rect">
                        <a:avLst/>
                      </a:prstGeom>
                    </p:spPr>
                  </p:pic>
                </p:oleObj>
              </mc:Fallback>
            </mc:AlternateContent>
          </a:graphicData>
        </a:graphic>
      </p:graphicFrame>
      <p:sp>
        <p:nvSpPr>
          <p:cNvPr id="29" name="Rectangle 21">
            <a:hlinkClick r:id="rId6" action="ppaction://hlinksldjump"/>
          </p:cNvPr>
          <p:cNvSpPr>
            <a:spLocks noChangeArrowheads="1"/>
          </p:cNvSpPr>
          <p:nvPr/>
        </p:nvSpPr>
        <p:spPr bwMode="auto">
          <a:xfrm>
            <a:off x="9532740"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0" name="Rectangle 21">
            <a:hlinkClick r:id="rId7" action="ppaction://hlinksldjump"/>
          </p:cNvPr>
          <p:cNvSpPr>
            <a:spLocks noChangeArrowheads="1"/>
          </p:cNvSpPr>
          <p:nvPr/>
        </p:nvSpPr>
        <p:spPr bwMode="auto">
          <a:xfrm>
            <a:off x="10020550"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1" name="Rectangle 21">
            <a:hlinkClick r:id="rId8" action="ppaction://hlinksldjump"/>
          </p:cNvPr>
          <p:cNvSpPr>
            <a:spLocks noChangeArrowheads="1"/>
          </p:cNvSpPr>
          <p:nvPr/>
        </p:nvSpPr>
        <p:spPr bwMode="auto">
          <a:xfrm>
            <a:off x="1048421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2" name="Rectangle 21">
            <a:hlinkClick r:id="rId9" action="ppaction://hlinksldjump"/>
          </p:cNvPr>
          <p:cNvSpPr>
            <a:spLocks noChangeArrowheads="1"/>
          </p:cNvSpPr>
          <p:nvPr/>
        </p:nvSpPr>
        <p:spPr bwMode="auto">
          <a:xfrm>
            <a:off x="1092374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3" name="Rectangle 21">
            <a:hlinkClick r:id="rId10" action="ppaction://hlinksldjump"/>
          </p:cNvPr>
          <p:cNvSpPr>
            <a:spLocks noChangeArrowheads="1"/>
          </p:cNvSpPr>
          <p:nvPr/>
        </p:nvSpPr>
        <p:spPr bwMode="auto">
          <a:xfrm>
            <a:off x="1141113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graphicFrame>
        <p:nvGraphicFramePr>
          <p:cNvPr id="2" name="对象 1"/>
          <p:cNvGraphicFramePr>
            <a:graphicFrameLocks noChangeAspect="1"/>
          </p:cNvGraphicFramePr>
          <p:nvPr>
            <p:extLst>
              <p:ext uri="{D42A27DB-BD31-4B8C-83A1-F6EECF244321}">
                <p14:modId xmlns:p14="http://schemas.microsoft.com/office/powerpoint/2010/main" val="1783693830"/>
              </p:ext>
            </p:extLst>
          </p:nvPr>
        </p:nvGraphicFramePr>
        <p:xfrm>
          <a:off x="527893" y="3540001"/>
          <a:ext cx="11183937" cy="1987550"/>
        </p:xfrm>
        <a:graphic>
          <a:graphicData uri="http://schemas.openxmlformats.org/presentationml/2006/ole">
            <mc:AlternateContent xmlns:mc="http://schemas.openxmlformats.org/markup-compatibility/2006">
              <mc:Choice xmlns:v="urn:schemas-microsoft-com:vml" Requires="v">
                <p:oleObj spid="_x0000_s228378" name="文档" r:id="rId12" imgW="11184435" imgH="1987310" progId="Word.Document.12">
                  <p:embed/>
                </p:oleObj>
              </mc:Choice>
              <mc:Fallback>
                <p:oleObj name="文档" r:id="rId12" imgW="11184435" imgH="1987310" progId="Word.Document.12">
                  <p:embed/>
                  <p:pic>
                    <p:nvPicPr>
                      <p:cNvPr id="0" name="对象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7893" y="3540001"/>
                        <a:ext cx="11183937"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1119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23" name="对象 22"/>
          <p:cNvGraphicFramePr>
            <a:graphicFrameLocks noChangeAspect="1"/>
          </p:cNvGraphicFramePr>
          <p:nvPr>
            <p:extLst>
              <p:ext uri="{D42A27DB-BD31-4B8C-83A1-F6EECF244321}">
                <p14:modId xmlns:p14="http://schemas.microsoft.com/office/powerpoint/2010/main" val="43033878"/>
              </p:ext>
            </p:extLst>
          </p:nvPr>
        </p:nvGraphicFramePr>
        <p:xfrm>
          <a:off x="406574" y="1125538"/>
          <a:ext cx="11172825" cy="2095500"/>
        </p:xfrm>
        <a:graphic>
          <a:graphicData uri="http://schemas.openxmlformats.org/presentationml/2006/ole">
            <mc:AlternateContent xmlns:mc="http://schemas.openxmlformats.org/markup-compatibility/2006">
              <mc:Choice xmlns:v="urn:schemas-microsoft-com:vml" Requires="v">
                <p:oleObj spid="_x0000_s198824" name="文档" r:id="rId4" imgW="11184435" imgH="2092265" progId="Word.Document.12">
                  <p:embed/>
                </p:oleObj>
              </mc:Choice>
              <mc:Fallback>
                <p:oleObj name="文档" r:id="rId4" imgW="11184435" imgH="2092265" progId="Word.Document.12">
                  <p:embed/>
                  <p:pic>
                    <p:nvPicPr>
                      <p:cNvPr id="0" name=""/>
                      <p:cNvPicPr/>
                      <p:nvPr/>
                    </p:nvPicPr>
                    <p:blipFill>
                      <a:blip r:embed="rId5"/>
                      <a:stretch>
                        <a:fillRect/>
                      </a:stretch>
                    </p:blipFill>
                    <p:spPr>
                      <a:xfrm>
                        <a:off x="406574" y="1125538"/>
                        <a:ext cx="11172825" cy="2095500"/>
                      </a:xfrm>
                      <a:prstGeom prst="rect">
                        <a:avLst/>
                      </a:prstGeom>
                    </p:spPr>
                  </p:pic>
                </p:oleObj>
              </mc:Fallback>
            </mc:AlternateContent>
          </a:graphicData>
        </a:graphic>
      </p:graphicFrame>
      <p:sp>
        <p:nvSpPr>
          <p:cNvPr id="7" name="矩形 6"/>
          <p:cNvSpPr/>
          <p:nvPr/>
        </p:nvSpPr>
        <p:spPr>
          <a:xfrm>
            <a:off x="315516" y="3112346"/>
            <a:ext cx="1503938" cy="624530"/>
          </a:xfrm>
          <a:prstGeom prst="rect">
            <a:avLst/>
          </a:prstGeom>
        </p:spPr>
        <p:txBody>
          <a:bodyPr wrap="none">
            <a:spAutoFit/>
          </a:bodyPr>
          <a:lstStyle/>
          <a:p>
            <a:pPr algn="just">
              <a:lnSpc>
                <a:spcPct val="140000"/>
              </a:lnSpc>
              <a:spcAft>
                <a:spcPts val="0"/>
              </a:spcAft>
            </a:pPr>
            <a:r>
              <a:rPr lang="zh-CN" altLang="zh-CN" sz="2800" b="1" kern="100">
                <a:solidFill>
                  <a:srgbClr val="0000FF"/>
                </a:solidFill>
                <a:latin typeface="Times New Roman"/>
                <a:cs typeface="Times New Roman"/>
              </a:rPr>
              <a:t>答案</a:t>
            </a:r>
            <a:r>
              <a:rPr lang="zh-CN" altLang="zh-CN" sz="2800" kern="100">
                <a:latin typeface="Times New Roman"/>
                <a:ea typeface="华文细黑"/>
                <a:cs typeface="Times New Roman"/>
              </a:rPr>
              <a:t>　</a:t>
            </a:r>
            <a:r>
              <a:rPr lang="en-US" altLang="zh-CN" sz="2800" kern="100" dirty="0">
                <a:solidFill>
                  <a:srgbClr val="E36C0A"/>
                </a:solidFill>
                <a:latin typeface="Times New Roman"/>
                <a:ea typeface="华文细黑"/>
                <a:cs typeface="Courier New"/>
              </a:rPr>
              <a:t>C</a:t>
            </a:r>
            <a:endParaRPr lang="zh-CN" altLang="zh-CN" sz="2800" kern="100" dirty="0">
              <a:effectLst/>
              <a:latin typeface="宋体"/>
              <a:cs typeface="Courier New"/>
            </a:endParaRPr>
          </a:p>
        </p:txBody>
      </p:sp>
      <p:sp>
        <p:nvSpPr>
          <p:cNvPr id="25" name="Rectangle 21">
            <a:hlinkClick r:id="rId6" action="ppaction://hlinksldjump"/>
          </p:cNvPr>
          <p:cNvSpPr>
            <a:spLocks noChangeArrowheads="1"/>
          </p:cNvSpPr>
          <p:nvPr/>
        </p:nvSpPr>
        <p:spPr bwMode="auto">
          <a:xfrm>
            <a:off x="9532740"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6" name="Rectangle 21">
            <a:hlinkClick r:id="rId7" action="ppaction://hlinksldjump"/>
          </p:cNvPr>
          <p:cNvSpPr>
            <a:spLocks noChangeArrowheads="1"/>
          </p:cNvSpPr>
          <p:nvPr/>
        </p:nvSpPr>
        <p:spPr bwMode="auto">
          <a:xfrm>
            <a:off x="10020550"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7" name="Rectangle 21">
            <a:hlinkClick r:id="rId8" action="ppaction://hlinksldjump"/>
          </p:cNvPr>
          <p:cNvSpPr>
            <a:spLocks noChangeArrowheads="1"/>
          </p:cNvSpPr>
          <p:nvPr/>
        </p:nvSpPr>
        <p:spPr bwMode="auto">
          <a:xfrm>
            <a:off x="1048421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8" name="Rectangle 21">
            <a:hlinkClick r:id="rId9" action="ppaction://hlinksldjump"/>
          </p:cNvPr>
          <p:cNvSpPr>
            <a:spLocks noChangeArrowheads="1"/>
          </p:cNvSpPr>
          <p:nvPr/>
        </p:nvSpPr>
        <p:spPr bwMode="auto">
          <a:xfrm>
            <a:off x="1092374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9" name="Rectangle 21">
            <a:hlinkClick r:id="rId10" action="ppaction://hlinksldjump"/>
          </p:cNvPr>
          <p:cNvSpPr>
            <a:spLocks noChangeArrowheads="1"/>
          </p:cNvSpPr>
          <p:nvPr/>
        </p:nvSpPr>
        <p:spPr bwMode="auto">
          <a:xfrm>
            <a:off x="1141113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圆角矩形 11">
            <a:hlinkClick r:id="rId11"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487866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750"/>
                                        <p:tgtEl>
                                          <p:spTgt spid="23"/>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p:nvSpPr>
        <p:spPr>
          <a:xfrm>
            <a:off x="3907484" y="2610411"/>
            <a:ext cx="428835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练出高分</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2831359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5686" y="712056"/>
            <a:ext cx="11388152" cy="4877978"/>
          </a:xfrm>
          <a:prstGeom prst="rect">
            <a:avLst/>
          </a:prstGeom>
        </p:spPr>
        <p:txBody>
          <a:bodyPr wrap="square" lIns="121898" tIns="60948" rIns="121898" bIns="60948">
            <a:spAutoFit/>
          </a:bodyPr>
          <a:lstStyle/>
          <a:p>
            <a:pPr algn="just">
              <a:lnSpc>
                <a:spcPct val="140000"/>
              </a:lnSpc>
              <a:spcAft>
                <a:spcPts val="0"/>
              </a:spcAft>
            </a:pPr>
            <a:r>
              <a:rPr lang="zh-CN" altLang="zh-CN" sz="2800" b="1" kern="100">
                <a:solidFill>
                  <a:srgbClr val="E36C0A"/>
                </a:solidFill>
                <a:latin typeface="Times New Roman"/>
                <a:ea typeface="微软雅黑"/>
                <a:cs typeface="Times New Roman"/>
              </a:rPr>
              <a:t>深度</a:t>
            </a:r>
            <a:r>
              <a:rPr lang="zh-CN" altLang="zh-CN" sz="2800" b="1" kern="100" smtClean="0">
                <a:solidFill>
                  <a:srgbClr val="E36C0A"/>
                </a:solidFill>
                <a:latin typeface="Times New Roman"/>
                <a:ea typeface="微软雅黑"/>
                <a:cs typeface="Times New Roman"/>
              </a:rPr>
              <a:t>思考</a:t>
            </a:r>
            <a:endParaRPr lang="en-US"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1.</a:t>
            </a:r>
            <a:r>
              <a:rPr lang="zh-CN" altLang="zh-CN" sz="2800" kern="100">
                <a:latin typeface="Times New Roman"/>
                <a:ea typeface="华文细黑"/>
                <a:cs typeface="Times New Roman"/>
              </a:rPr>
              <a:t>正误判断，正确的划</a:t>
            </a:r>
            <a:r>
              <a:rPr lang="en-US" altLang="zh-CN" sz="2800" kern="100">
                <a:latin typeface="宋体"/>
                <a:ea typeface="华文细黑"/>
                <a:cs typeface="Times New Roman"/>
              </a:rPr>
              <a:t>“√”</a:t>
            </a:r>
            <a:r>
              <a:rPr lang="zh-CN" altLang="zh-CN" sz="2800" kern="100">
                <a:latin typeface="Times New Roman"/>
                <a:ea typeface="华文细黑"/>
                <a:cs typeface="Times New Roman"/>
              </a:rPr>
              <a:t>，错误的划</a:t>
            </a:r>
            <a:r>
              <a:rPr lang="en-US" altLang="zh-CN" sz="2800" kern="100">
                <a:latin typeface="宋体"/>
                <a:ea typeface="华文细黑"/>
                <a:cs typeface="Times New Roman"/>
              </a:rPr>
              <a:t>“×”</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(1)</a:t>
            </a:r>
            <a:r>
              <a:rPr lang="zh-CN" altLang="zh-CN" sz="2800" kern="100">
                <a:latin typeface="Times New Roman"/>
                <a:ea typeface="华文细黑"/>
                <a:cs typeface="Times New Roman"/>
              </a:rPr>
              <a:t>酸式盐溶液不一定呈酸性</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离子能够发生水解的盐溶液一定呈酸性或碱性</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(3)</a:t>
            </a:r>
            <a:r>
              <a:rPr lang="zh-CN" altLang="zh-CN" sz="2800" kern="100">
                <a:latin typeface="Times New Roman"/>
                <a:ea typeface="华文细黑"/>
                <a:cs typeface="Times New Roman"/>
              </a:rPr>
              <a:t>同浓度的</a:t>
            </a:r>
            <a:r>
              <a:rPr lang="en-US" altLang="zh-CN" sz="2800" kern="100">
                <a:latin typeface="Times New Roman"/>
                <a:ea typeface="华文细黑"/>
                <a:cs typeface="Courier New"/>
              </a:rPr>
              <a:t>Na</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CO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溶液和</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COONa</a:t>
            </a:r>
            <a:r>
              <a:rPr lang="zh-CN" altLang="zh-CN" sz="2800" kern="100">
                <a:latin typeface="Times New Roman"/>
                <a:ea typeface="华文细黑"/>
                <a:cs typeface="Times New Roman"/>
              </a:rPr>
              <a:t>溶液相比前者</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大；同浓度的</a:t>
            </a:r>
            <a:r>
              <a:rPr lang="en-US" altLang="zh-CN" sz="2800" kern="100">
                <a:latin typeface="Times New Roman"/>
                <a:ea typeface="华文细黑"/>
                <a:cs typeface="Courier New"/>
              </a:rPr>
              <a:t>Na</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CO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和</a:t>
            </a:r>
            <a:r>
              <a:rPr lang="en-US" altLang="zh-CN" sz="2800" kern="100">
                <a:latin typeface="Times New Roman"/>
                <a:ea typeface="华文细黑"/>
                <a:cs typeface="Courier New"/>
              </a:rPr>
              <a:t>NaHCO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溶液相比后者</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小</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(4)</a:t>
            </a:r>
            <a:r>
              <a:rPr lang="zh-CN" altLang="zh-CN" sz="2800" kern="100">
                <a:latin typeface="Times New Roman"/>
                <a:ea typeface="华文细黑"/>
                <a:cs typeface="Times New Roman"/>
              </a:rPr>
              <a:t>常温下，</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10</a:t>
            </a:r>
            <a:r>
              <a:rPr lang="zh-CN" altLang="zh-CN" sz="2800" kern="100">
                <a:latin typeface="Times New Roman"/>
                <a:ea typeface="华文细黑"/>
                <a:cs typeface="Times New Roman"/>
              </a:rPr>
              <a:t>的</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COONa</a:t>
            </a:r>
            <a:r>
              <a:rPr lang="zh-CN" altLang="zh-CN" sz="2800" kern="100">
                <a:latin typeface="Times New Roman"/>
                <a:ea typeface="华文细黑"/>
                <a:cs typeface="Times New Roman"/>
              </a:rPr>
              <a:t>溶液与</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4</a:t>
            </a:r>
            <a:r>
              <a:rPr lang="zh-CN" altLang="zh-CN" sz="2800" kern="100">
                <a:latin typeface="Times New Roman"/>
                <a:ea typeface="华文细黑"/>
                <a:cs typeface="Times New Roman"/>
              </a:rPr>
              <a:t>的</a:t>
            </a:r>
            <a:r>
              <a:rPr lang="en-US" altLang="zh-CN" sz="2800" kern="100">
                <a:latin typeface="Times New Roman"/>
                <a:ea typeface="华文细黑"/>
                <a:cs typeface="Courier New"/>
              </a:rPr>
              <a:t>NH</a:t>
            </a:r>
            <a:r>
              <a:rPr lang="en-US" altLang="zh-CN" sz="2800" kern="100" baseline="-25000">
                <a:latin typeface="Times New Roman"/>
                <a:ea typeface="华文细黑"/>
                <a:cs typeface="Courier New"/>
              </a:rPr>
              <a:t>4</a:t>
            </a:r>
            <a:r>
              <a:rPr lang="en-US" altLang="zh-CN" sz="2800" kern="100">
                <a:latin typeface="Times New Roman"/>
                <a:ea typeface="华文细黑"/>
                <a:cs typeface="Courier New"/>
              </a:rPr>
              <a:t>Cl</a:t>
            </a:r>
            <a:r>
              <a:rPr lang="zh-CN" altLang="zh-CN" sz="2800" kern="100">
                <a:latin typeface="Times New Roman"/>
                <a:ea typeface="华文细黑"/>
                <a:cs typeface="Times New Roman"/>
              </a:rPr>
              <a:t>溶液，水的电离程度相同</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smtClean="0">
                <a:latin typeface="Times New Roman"/>
                <a:ea typeface="华文细黑"/>
                <a:cs typeface="Courier New"/>
              </a:rPr>
              <a:t>)</a:t>
            </a:r>
            <a:endParaRPr lang="zh-CN" altLang="zh-CN" sz="2800" kern="100">
              <a:latin typeface="宋体"/>
              <a:cs typeface="Courier New"/>
            </a:endParaRPr>
          </a:p>
        </p:txBody>
      </p:sp>
      <p:sp>
        <p:nvSpPr>
          <p:cNvPr id="2" name="矩形 1"/>
          <p:cNvSpPr/>
          <p:nvPr/>
        </p:nvSpPr>
        <p:spPr>
          <a:xfrm>
            <a:off x="5015086" y="2085911"/>
            <a:ext cx="381836" cy="523220"/>
          </a:xfrm>
          <a:prstGeom prst="rect">
            <a:avLst/>
          </a:prstGeom>
        </p:spPr>
        <p:txBody>
          <a:bodyPr wrap="none">
            <a:spAutoFit/>
          </a:bodyPr>
          <a:lstStyle/>
          <a:p>
            <a:r>
              <a:rPr lang="en-US" altLang="zh-CN" sz="2800">
                <a:solidFill>
                  <a:schemeClr val="accent6">
                    <a:lumMod val="75000"/>
                  </a:schemeClr>
                </a:solidFill>
              </a:rPr>
              <a:t>√</a:t>
            </a:r>
            <a:endParaRPr lang="zh-CN" altLang="en-US" sz="2800">
              <a:solidFill>
                <a:schemeClr val="accent6">
                  <a:lumMod val="75000"/>
                </a:schemeClr>
              </a:solidFill>
            </a:endParaRPr>
          </a:p>
        </p:txBody>
      </p:sp>
      <p:sp>
        <p:nvSpPr>
          <p:cNvPr id="3" name="矩形 2"/>
          <p:cNvSpPr/>
          <p:nvPr/>
        </p:nvSpPr>
        <p:spPr>
          <a:xfrm>
            <a:off x="8219955" y="2656756"/>
            <a:ext cx="543739" cy="523220"/>
          </a:xfrm>
          <a:prstGeom prst="rect">
            <a:avLst/>
          </a:prstGeom>
        </p:spPr>
        <p:txBody>
          <a:bodyPr wrap="none">
            <a:spAutoFit/>
          </a:bodyPr>
          <a:lstStyle/>
          <a:p>
            <a:r>
              <a:rPr lang="en-US" altLang="zh-CN" sz="2800">
                <a:solidFill>
                  <a:schemeClr val="accent6">
                    <a:lumMod val="75000"/>
                  </a:schemeClr>
                </a:solidFill>
              </a:rPr>
              <a:t>×</a:t>
            </a:r>
            <a:endParaRPr lang="zh-CN" altLang="en-US" sz="2800">
              <a:solidFill>
                <a:schemeClr val="accent6">
                  <a:lumMod val="75000"/>
                </a:schemeClr>
              </a:solidFill>
            </a:endParaRPr>
          </a:p>
        </p:txBody>
      </p:sp>
      <p:sp>
        <p:nvSpPr>
          <p:cNvPr id="4" name="矩形 3"/>
          <p:cNvSpPr/>
          <p:nvPr/>
        </p:nvSpPr>
        <p:spPr>
          <a:xfrm>
            <a:off x="6383238" y="3890417"/>
            <a:ext cx="381836" cy="523220"/>
          </a:xfrm>
          <a:prstGeom prst="rect">
            <a:avLst/>
          </a:prstGeom>
        </p:spPr>
        <p:txBody>
          <a:bodyPr wrap="none">
            <a:spAutoFit/>
          </a:bodyPr>
          <a:lstStyle/>
          <a:p>
            <a:r>
              <a:rPr lang="en-US" altLang="zh-CN" sz="2800">
                <a:solidFill>
                  <a:schemeClr val="accent6">
                    <a:lumMod val="75000"/>
                  </a:schemeClr>
                </a:solidFill>
              </a:rPr>
              <a:t>√</a:t>
            </a:r>
            <a:endParaRPr lang="zh-CN" altLang="en-US" sz="2800">
              <a:solidFill>
                <a:schemeClr val="accent6">
                  <a:lumMod val="75000"/>
                </a:schemeClr>
              </a:solidFill>
            </a:endParaRPr>
          </a:p>
        </p:txBody>
      </p:sp>
      <p:sp>
        <p:nvSpPr>
          <p:cNvPr id="5" name="矩形 4"/>
          <p:cNvSpPr/>
          <p:nvPr/>
        </p:nvSpPr>
        <p:spPr>
          <a:xfrm>
            <a:off x="2110383" y="5076339"/>
            <a:ext cx="381836" cy="523220"/>
          </a:xfrm>
          <a:prstGeom prst="rect">
            <a:avLst/>
          </a:prstGeom>
        </p:spPr>
        <p:txBody>
          <a:bodyPr wrap="none">
            <a:spAutoFit/>
          </a:bodyPr>
          <a:lstStyle/>
          <a:p>
            <a:r>
              <a:rPr lang="en-US" altLang="zh-CN" sz="2800">
                <a:solidFill>
                  <a:schemeClr val="accent6">
                    <a:lumMod val="75000"/>
                  </a:schemeClr>
                </a:solidFill>
              </a:rPr>
              <a:t>√</a:t>
            </a:r>
            <a:endParaRPr lang="zh-CN" altLang="en-US" sz="2800">
              <a:solidFill>
                <a:schemeClr val="accent6">
                  <a:lumMod val="75000"/>
                </a:schemeClr>
              </a:solidFill>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5836099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4"/>
                                        </p:tgtEl>
                                      </p:cBhvr>
                                    </p:animEffect>
                                    <p:set>
                                      <p:cBhvr>
                                        <p:cTn id="33" dur="1" fill="hold">
                                          <p:stCondLst>
                                            <p:cond delay="499"/>
                                          </p:stCondLst>
                                        </p:cTn>
                                        <p:tgtEl>
                                          <p:spTgt spid="4"/>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2" grpId="0"/>
      <p:bldP spid="2" grpId="1"/>
      <p:bldP spid="3" grpId="0"/>
      <p:bldP spid="3" grpId="1"/>
      <p:bldP spid="4" grpId="0"/>
      <p:bldP spid="4" grpId="1"/>
      <p:bldP spid="5" grpId="0"/>
      <p:bldP spid="5"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370673" y="1319188"/>
            <a:ext cx="11457851" cy="2505301"/>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1.</a:t>
            </a:r>
            <a:r>
              <a:rPr lang="zh-CN" altLang="zh-CN" sz="2800" kern="100">
                <a:latin typeface="Times New Roman"/>
                <a:ea typeface="华文细黑"/>
                <a:cs typeface="Times New Roman"/>
              </a:rPr>
              <a:t>下列各离子</a:t>
            </a:r>
            <a:r>
              <a:rPr lang="en-US" altLang="zh-CN" sz="2800" kern="100">
                <a:latin typeface="宋体"/>
                <a:ea typeface="华文细黑"/>
                <a:cs typeface="Times New Roman"/>
              </a:rPr>
              <a:t>①</a:t>
            </a:r>
            <a:r>
              <a:rPr lang="en-US" altLang="zh-CN" sz="2800" kern="100">
                <a:latin typeface="Times New Roman"/>
                <a:ea typeface="华文细黑"/>
                <a:cs typeface="Courier New"/>
              </a:rPr>
              <a:t>R</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　</a:t>
            </a:r>
            <a:r>
              <a:rPr lang="en-US" altLang="zh-CN" sz="2800" kern="100">
                <a:latin typeface="宋体"/>
                <a:ea typeface="华文细黑"/>
                <a:cs typeface="Times New Roman"/>
              </a:rPr>
              <a:t>②</a:t>
            </a:r>
            <a:r>
              <a:rPr lang="en-US" altLang="zh-CN" sz="2800" kern="100">
                <a:latin typeface="Times New Roman"/>
                <a:ea typeface="华文细黑"/>
                <a:cs typeface="Courier New"/>
              </a:rPr>
              <a:t>R</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　</a:t>
            </a:r>
            <a:r>
              <a:rPr lang="en-US" altLang="zh-CN" sz="2800" kern="100">
                <a:latin typeface="宋体"/>
                <a:ea typeface="华文细黑"/>
                <a:cs typeface="Times New Roman"/>
              </a:rPr>
              <a:t>③</a:t>
            </a:r>
            <a:r>
              <a:rPr lang="en-US" altLang="zh-CN" sz="2800" kern="100">
                <a:latin typeface="Times New Roman"/>
                <a:ea typeface="华文细黑"/>
                <a:cs typeface="Courier New"/>
              </a:rPr>
              <a:t>R</a:t>
            </a:r>
            <a:r>
              <a:rPr lang="en-US" altLang="zh-CN" sz="2800" kern="100" baseline="30000">
                <a:latin typeface="Times New Roman"/>
                <a:ea typeface="华文细黑"/>
                <a:cs typeface="Courier New"/>
              </a:rPr>
              <a:t>3</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　</a:t>
            </a:r>
            <a:r>
              <a:rPr lang="en-US" altLang="zh-CN" sz="2800" kern="100" smtClean="0">
                <a:latin typeface="宋体"/>
                <a:ea typeface="华文细黑"/>
                <a:cs typeface="Times New Roman"/>
              </a:rPr>
              <a:t>④</a:t>
            </a:r>
            <a:r>
              <a:rPr lang="en-US" altLang="zh-CN" sz="2800" kern="100" smtClean="0">
                <a:latin typeface="Times New Roman"/>
                <a:ea typeface="华文细黑"/>
                <a:cs typeface="Courier New"/>
              </a:rPr>
              <a:t>  </a:t>
            </a:r>
            <a:r>
              <a:rPr lang="zh-CN" altLang="zh-CN" sz="2800" kern="100">
                <a:latin typeface="Times New Roman"/>
                <a:ea typeface="华文细黑"/>
                <a:cs typeface="Times New Roman"/>
              </a:rPr>
              <a:t>　</a:t>
            </a:r>
            <a:r>
              <a:rPr lang="en-US" altLang="zh-CN" sz="2800" kern="100" smtClean="0">
                <a:latin typeface="Times New Roman"/>
                <a:ea typeface="华文细黑"/>
                <a:cs typeface="Times New Roman"/>
              </a:rPr>
              <a:t>   </a:t>
            </a:r>
            <a:r>
              <a:rPr lang="en-US" altLang="zh-CN" sz="2800" kern="100" smtClean="0">
                <a:latin typeface="宋体"/>
                <a:ea typeface="华文细黑"/>
                <a:cs typeface="Times New Roman"/>
              </a:rPr>
              <a:t>⑤</a:t>
            </a:r>
            <a:r>
              <a:rPr lang="en-US" altLang="zh-CN" sz="2800" kern="100">
                <a:latin typeface="Times New Roman"/>
                <a:ea typeface="华文细黑"/>
                <a:cs typeface="Courier New"/>
              </a:rPr>
              <a:t>RH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(R</a:t>
            </a:r>
            <a:r>
              <a:rPr lang="zh-CN" altLang="zh-CN" sz="2800" kern="100">
                <a:latin typeface="Times New Roman"/>
                <a:ea typeface="华文细黑"/>
                <a:cs typeface="Times New Roman"/>
              </a:rPr>
              <a:t>表示不同的元素</a:t>
            </a:r>
            <a:r>
              <a:rPr lang="en-US" altLang="zh-CN" sz="2800" kern="100">
                <a:latin typeface="Times New Roman"/>
                <a:ea typeface="华文细黑"/>
                <a:cs typeface="Courier New"/>
              </a:rPr>
              <a:t>)</a:t>
            </a:r>
            <a:r>
              <a:rPr lang="zh-CN" altLang="zh-CN" sz="2800" kern="100">
                <a:latin typeface="Times New Roman"/>
                <a:ea typeface="华文细黑"/>
                <a:cs typeface="Times New Roman"/>
              </a:rPr>
              <a:t>都有</a:t>
            </a:r>
            <a:r>
              <a:rPr lang="en-US" altLang="zh-CN" sz="2800" kern="100">
                <a:latin typeface="Times New Roman"/>
                <a:ea typeface="华文细黑"/>
                <a:cs typeface="Courier New"/>
              </a:rPr>
              <a:t>10</a:t>
            </a:r>
            <a:r>
              <a:rPr lang="zh-CN" altLang="zh-CN" sz="2800" kern="100">
                <a:latin typeface="Times New Roman"/>
                <a:ea typeface="华文细黑"/>
                <a:cs typeface="Times New Roman"/>
              </a:rPr>
              <a:t>个电子，其中不会破坏水的电离平衡的有</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A.</a:t>
            </a:r>
            <a:r>
              <a:rPr lang="zh-CN" altLang="zh-CN" sz="2800" kern="100">
                <a:latin typeface="Times New Roman"/>
                <a:ea typeface="华文细黑"/>
                <a:cs typeface="Times New Roman"/>
              </a:rPr>
              <a:t>仅有</a:t>
            </a:r>
            <a:r>
              <a:rPr lang="en-US" altLang="zh-CN" sz="2800" kern="100">
                <a:latin typeface="宋体"/>
                <a:ea typeface="华文细黑"/>
                <a:cs typeface="Times New Roman"/>
              </a:rPr>
              <a:t>①</a:t>
            </a:r>
            <a:r>
              <a:rPr lang="en-US" altLang="zh-CN" sz="2800" kern="100">
                <a:latin typeface="Times New Roman"/>
                <a:ea typeface="华文细黑"/>
                <a:cs typeface="Courier New"/>
              </a:rPr>
              <a:t>  	</a:t>
            </a:r>
            <a:r>
              <a:rPr lang="en-US" altLang="zh-CN" sz="2800" kern="100" smtClean="0">
                <a:latin typeface="Times New Roman"/>
                <a:ea typeface="华文细黑"/>
                <a:cs typeface="Courier New"/>
              </a:rPr>
              <a:t>	B</a:t>
            </a:r>
            <a:r>
              <a:rPr lang="en-US" altLang="zh-CN" sz="2800" kern="100">
                <a:latin typeface="Times New Roman"/>
                <a:ea typeface="华文细黑"/>
                <a:cs typeface="Courier New"/>
              </a:rPr>
              <a:t>.</a:t>
            </a:r>
            <a:r>
              <a:rPr lang="zh-CN" altLang="zh-CN" sz="2800" kern="100">
                <a:latin typeface="Times New Roman"/>
                <a:ea typeface="华文细黑"/>
                <a:cs typeface="Times New Roman"/>
              </a:rPr>
              <a:t>仅有</a:t>
            </a:r>
            <a:r>
              <a:rPr lang="en-US" altLang="zh-CN" sz="2800" kern="100">
                <a:latin typeface="宋体"/>
                <a:ea typeface="华文细黑"/>
                <a:cs typeface="Times New Roman"/>
              </a:rPr>
              <a:t>②</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C.</a:t>
            </a:r>
            <a:r>
              <a:rPr lang="en-US" altLang="zh-CN" sz="2800" kern="100">
                <a:latin typeface="宋体"/>
                <a:ea typeface="华文细黑"/>
                <a:cs typeface="Times New Roman"/>
              </a:rPr>
              <a:t>②⑤</a:t>
            </a:r>
            <a:r>
              <a:rPr lang="en-US" altLang="zh-CN" sz="2800" kern="100">
                <a:latin typeface="Times New Roman"/>
                <a:ea typeface="华文细黑"/>
                <a:cs typeface="Courier New"/>
              </a:rPr>
              <a:t>  	</a:t>
            </a:r>
            <a:r>
              <a:rPr lang="en-US" altLang="zh-CN" sz="2800" kern="100" smtClean="0">
                <a:latin typeface="Times New Roman"/>
                <a:ea typeface="华文细黑"/>
                <a:cs typeface="Courier New"/>
              </a:rPr>
              <a:t>		D</a:t>
            </a:r>
            <a:r>
              <a:rPr lang="en-US" altLang="zh-CN" sz="2800" kern="100">
                <a:latin typeface="Times New Roman"/>
                <a:ea typeface="华文细黑"/>
                <a:cs typeface="Courier New"/>
              </a:rPr>
              <a:t>.</a:t>
            </a:r>
            <a:r>
              <a:rPr lang="en-US" altLang="zh-CN" sz="2800" kern="100">
                <a:latin typeface="宋体"/>
                <a:ea typeface="华文细黑"/>
                <a:cs typeface="Times New Roman"/>
              </a:rPr>
              <a:t>②④</a:t>
            </a:r>
            <a:endParaRPr lang="zh-CN" altLang="zh-CN" sz="1050" kern="10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089829242"/>
              </p:ext>
            </p:extLst>
          </p:nvPr>
        </p:nvGraphicFramePr>
        <p:xfrm>
          <a:off x="6605091" y="1454744"/>
          <a:ext cx="939800" cy="811213"/>
        </p:xfrm>
        <a:graphic>
          <a:graphicData uri="http://schemas.openxmlformats.org/presentationml/2006/ole">
            <mc:AlternateContent xmlns:mc="http://schemas.openxmlformats.org/markup-compatibility/2006">
              <mc:Choice xmlns:v="urn:schemas-microsoft-com:vml" Requires="v">
                <p:oleObj spid="_x0000_s199859" name="文档" r:id="rId18" imgW="940086" imgH="810571" progId="Word.Document.12">
                  <p:embed/>
                </p:oleObj>
              </mc:Choice>
              <mc:Fallback>
                <p:oleObj name="文档" r:id="rId18" imgW="940086" imgH="810571" progId="Word.Document.12">
                  <p:embed/>
                  <p:pic>
                    <p:nvPicPr>
                      <p:cNvPr id="0" name=""/>
                      <p:cNvPicPr/>
                      <p:nvPr/>
                    </p:nvPicPr>
                    <p:blipFill>
                      <a:blip r:embed="rId19"/>
                      <a:stretch>
                        <a:fillRect/>
                      </a:stretch>
                    </p:blipFill>
                    <p:spPr>
                      <a:xfrm>
                        <a:off x="6605091" y="1454744"/>
                        <a:ext cx="939800" cy="81121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894620220"/>
              </p:ext>
            </p:extLst>
          </p:nvPr>
        </p:nvGraphicFramePr>
        <p:xfrm>
          <a:off x="469057" y="3858518"/>
          <a:ext cx="11155362" cy="1606550"/>
        </p:xfrm>
        <a:graphic>
          <a:graphicData uri="http://schemas.openxmlformats.org/presentationml/2006/ole">
            <mc:AlternateContent xmlns:mc="http://schemas.openxmlformats.org/markup-compatibility/2006">
              <mc:Choice xmlns:v="urn:schemas-microsoft-com:vml" Requires="v">
                <p:oleObj spid="_x0000_s199860" name="文档" r:id="rId21" imgW="11155983" imgH="1607029" progId="Word.Document.12">
                  <p:embed/>
                </p:oleObj>
              </mc:Choice>
              <mc:Fallback>
                <p:oleObj name="文档" r:id="rId21" imgW="11155983" imgH="1607029" progId="Word.Document.12">
                  <p:embed/>
                  <p:pic>
                    <p:nvPicPr>
                      <p:cNvPr id="0" name=""/>
                      <p:cNvPicPr/>
                      <p:nvPr/>
                    </p:nvPicPr>
                    <p:blipFill>
                      <a:blip r:embed="rId22"/>
                      <a:stretch>
                        <a:fillRect/>
                      </a:stretch>
                    </p:blipFill>
                    <p:spPr>
                      <a:xfrm>
                        <a:off x="469057" y="3858518"/>
                        <a:ext cx="11155362" cy="1606550"/>
                      </a:xfrm>
                      <a:prstGeom prst="rect">
                        <a:avLst/>
                      </a:prstGeom>
                    </p:spPr>
                  </p:pic>
                </p:oleObj>
              </mc:Fallback>
            </mc:AlternateContent>
          </a:graphicData>
        </a:graphic>
      </p:graphicFrame>
      <p:sp>
        <p:nvSpPr>
          <p:cNvPr id="5" name="矩形 4"/>
          <p:cNvSpPr/>
          <p:nvPr/>
        </p:nvSpPr>
        <p:spPr>
          <a:xfrm>
            <a:off x="8139014" y="2039268"/>
            <a:ext cx="423514"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cs typeface="Courier New"/>
              </a:rPr>
              <a:t>B</a:t>
            </a:r>
            <a:endParaRPr lang="zh-CN" altLang="en-US" sz="2800" kern="100">
              <a:solidFill>
                <a:schemeClr val="accent6">
                  <a:lumMod val="75000"/>
                </a:schemeClr>
              </a:solidFill>
              <a:latin typeface="Times New Roman"/>
              <a:ea typeface="华文细黑"/>
              <a:cs typeface="Courier New"/>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2294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5" grpId="0"/>
      <p:bldP spid="5"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1616" y="1242445"/>
            <a:ext cx="11409907" cy="2434256"/>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将浓度为</a:t>
            </a:r>
            <a:r>
              <a:rPr lang="en-US" altLang="zh-CN" sz="2800" kern="100">
                <a:latin typeface="Times New Roman"/>
                <a:ea typeface="华文细黑"/>
                <a:cs typeface="Courier New"/>
              </a:rPr>
              <a:t>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en-US" altLang="zh-CN" sz="2800" kern="100">
                <a:latin typeface="Times New Roman"/>
                <a:ea typeface="华文细黑"/>
                <a:cs typeface="Courier New"/>
              </a:rPr>
              <a:t> Na</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CO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溶液加水稀释，下列结论错误的是</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A.</a:t>
            </a:r>
            <a:r>
              <a:rPr lang="zh-CN" altLang="zh-CN" sz="2800" kern="100">
                <a:latin typeface="Times New Roman"/>
                <a:ea typeface="华文细黑"/>
                <a:cs typeface="Times New Roman"/>
              </a:rPr>
              <a:t>水解平衡正向移动</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B.</a:t>
            </a:r>
            <a:r>
              <a:rPr lang="zh-CN" altLang="zh-CN" sz="2800" kern="100">
                <a:latin typeface="Times New Roman"/>
                <a:ea typeface="华文细黑"/>
                <a:cs typeface="Times New Roman"/>
              </a:rPr>
              <a:t>各微粒浓度均变小</a:t>
            </a:r>
            <a:r>
              <a:rPr lang="en-US" altLang="zh-CN" sz="2800" kern="100">
                <a:latin typeface="Times New Roman"/>
                <a:ea typeface="华文细黑"/>
                <a:cs typeface="Courier New"/>
              </a:rPr>
              <a:t>(</a:t>
            </a:r>
            <a:r>
              <a:rPr lang="zh-CN" altLang="zh-CN" sz="2800" kern="100">
                <a:latin typeface="Times New Roman"/>
                <a:ea typeface="华文细黑"/>
                <a:cs typeface="Times New Roman"/>
              </a:rPr>
              <a:t>除</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O</a:t>
            </a:r>
            <a:r>
              <a:rPr lang="zh-CN" altLang="zh-CN" sz="2800" kern="100">
                <a:latin typeface="Times New Roman"/>
                <a:ea typeface="华文细黑"/>
                <a:cs typeface="Times New Roman"/>
              </a:rPr>
              <a:t>外</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C.</a:t>
            </a:r>
            <a:r>
              <a:rPr lang="zh-CN" altLang="zh-CN" sz="2800" kern="100">
                <a:latin typeface="Times New Roman"/>
                <a:ea typeface="华文细黑"/>
                <a:cs typeface="Times New Roman"/>
              </a:rPr>
              <a:t>溶液中离子数目增多</a:t>
            </a:r>
            <a:endParaRPr lang="zh-CN" altLang="zh-CN" sz="1050" kern="100">
              <a:effectLst/>
              <a:latin typeface="宋体"/>
              <a:cs typeface="Courier New"/>
            </a:endParaRPr>
          </a:p>
        </p:txBody>
      </p:sp>
      <p:sp>
        <p:nvSpPr>
          <p:cNvPr id="50"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6" name="对象 5"/>
          <p:cNvGraphicFramePr>
            <a:graphicFrameLocks noChangeAspect="1"/>
          </p:cNvGraphicFramePr>
          <p:nvPr>
            <p:extLst>
              <p:ext uri="{D42A27DB-BD31-4B8C-83A1-F6EECF244321}">
                <p14:modId xmlns:p14="http://schemas.microsoft.com/office/powerpoint/2010/main" val="2935819625"/>
              </p:ext>
            </p:extLst>
          </p:nvPr>
        </p:nvGraphicFramePr>
        <p:xfrm>
          <a:off x="495424" y="3712790"/>
          <a:ext cx="8129587" cy="1344613"/>
        </p:xfrm>
        <a:graphic>
          <a:graphicData uri="http://schemas.openxmlformats.org/presentationml/2006/ole">
            <mc:AlternateContent xmlns:mc="http://schemas.openxmlformats.org/markup-compatibility/2006">
              <mc:Choice xmlns:v="urn:schemas-microsoft-com:vml" Requires="v">
                <p:oleObj spid="_x0000_s125068" name="文档" r:id="rId18" imgW="8128922" imgH="1344368" progId="Word.Document.12">
                  <p:embed/>
                </p:oleObj>
              </mc:Choice>
              <mc:Fallback>
                <p:oleObj name="文档" r:id="rId18" imgW="8128922" imgH="1344368" progId="Word.Document.12">
                  <p:embed/>
                  <p:pic>
                    <p:nvPicPr>
                      <p:cNvPr id="0" name=""/>
                      <p:cNvPicPr/>
                      <p:nvPr/>
                    </p:nvPicPr>
                    <p:blipFill>
                      <a:blip r:embed="rId19"/>
                      <a:stretch>
                        <a:fillRect/>
                      </a:stretch>
                    </p:blipFill>
                    <p:spPr>
                      <a:xfrm>
                        <a:off x="495424" y="3712790"/>
                        <a:ext cx="8129587" cy="1344613"/>
                      </a:xfrm>
                      <a:prstGeom prst="rect">
                        <a:avLst/>
                      </a:prstGeom>
                    </p:spPr>
                  </p:pic>
                </p:oleObj>
              </mc:Fallback>
            </mc:AlternateContent>
          </a:graphicData>
        </a:graphic>
      </p:graphicFrame>
      <p:sp>
        <p:nvSpPr>
          <p:cNvPr id="8" name="矩形 7"/>
          <p:cNvSpPr/>
          <p:nvPr/>
        </p:nvSpPr>
        <p:spPr>
          <a:xfrm>
            <a:off x="368055" y="4686997"/>
            <a:ext cx="9812557" cy="624530"/>
          </a:xfrm>
          <a:prstGeom prst="rect">
            <a:avLst/>
          </a:prstGeom>
        </p:spPr>
        <p:txBody>
          <a:bodyPr>
            <a:spAutoFit/>
          </a:bodyPr>
          <a:lstStyle/>
          <a:p>
            <a:pPr algn="just">
              <a:lnSpc>
                <a:spcPct val="140000"/>
              </a:lnSpc>
              <a:spcAft>
                <a:spcPts val="0"/>
              </a:spcAft>
            </a:pPr>
            <a:r>
              <a:rPr lang="zh-CN" altLang="zh-CN" sz="2800" b="1" kern="100">
                <a:solidFill>
                  <a:srgbClr val="0000FF"/>
                </a:solidFill>
                <a:latin typeface="Times New Roman"/>
                <a:cs typeface="Times New Roman"/>
              </a:rPr>
              <a:t>解析</a:t>
            </a:r>
            <a:r>
              <a:rPr lang="zh-CN" altLang="zh-CN" sz="2800" kern="100">
                <a:latin typeface="Times New Roman"/>
                <a:ea typeface="华文细黑"/>
                <a:cs typeface="Times New Roman"/>
              </a:rPr>
              <a:t>　加水稀释</a:t>
            </a:r>
            <a:r>
              <a:rPr lang="en-US" altLang="zh-CN" sz="2800" kern="100">
                <a:latin typeface="Times New Roman"/>
                <a:ea typeface="华文细黑"/>
                <a:cs typeface="Courier New"/>
              </a:rPr>
              <a:t>Na</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CO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溶液，</a:t>
            </a:r>
            <a:r>
              <a:rPr lang="en-US" altLang="zh-CN" sz="2800" i="1" kern="100">
                <a:latin typeface="Times New Roman"/>
                <a:ea typeface="华文细黑"/>
                <a:cs typeface="Courier New"/>
              </a:rPr>
              <a:t>c</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减小而</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增大</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p:txBody>
      </p:sp>
      <p:sp>
        <p:nvSpPr>
          <p:cNvPr id="9" name="矩形 8"/>
          <p:cNvSpPr/>
          <p:nvPr/>
        </p:nvSpPr>
        <p:spPr>
          <a:xfrm>
            <a:off x="10732293" y="1375470"/>
            <a:ext cx="423514"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cs typeface="Courier New"/>
              </a:rPr>
              <a:t>B</a:t>
            </a:r>
            <a:endParaRPr lang="zh-CN" altLang="en-US" sz="2800" kern="100">
              <a:solidFill>
                <a:schemeClr val="accent6">
                  <a:lumMod val="75000"/>
                </a:schemeClr>
              </a:solidFill>
              <a:latin typeface="Times New Roman"/>
              <a:ea typeface="华文细黑"/>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8" grpId="0"/>
      <p:bldP spid="8" grpId="1"/>
      <p:bldP spid="9" grpId="0"/>
      <p:bldP spid="9"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2315" y="1319550"/>
            <a:ext cx="11524006" cy="3387338"/>
          </a:xfrm>
          <a:prstGeom prst="rect">
            <a:avLst/>
          </a:prstGeom>
        </p:spPr>
        <p:txBody>
          <a:bodyPr>
            <a:spAutoFit/>
          </a:bodyPr>
          <a:lstStyle/>
          <a:p>
            <a:pPr algn="just">
              <a:lnSpc>
                <a:spcPct val="140000"/>
              </a:lnSpc>
              <a:spcAft>
                <a:spcPts val="0"/>
              </a:spcAft>
            </a:pPr>
            <a:r>
              <a:rPr lang="en-US" altLang="zh-CN" sz="2600" kern="100">
                <a:latin typeface="Times New Roman"/>
                <a:ea typeface="华文细黑"/>
                <a:cs typeface="Courier New"/>
              </a:rPr>
              <a:t>3.</a:t>
            </a:r>
            <a:r>
              <a:rPr lang="zh-CN" altLang="zh-CN" sz="2600" kern="100">
                <a:latin typeface="Times New Roman"/>
                <a:ea typeface="华文细黑"/>
                <a:cs typeface="Times New Roman"/>
              </a:rPr>
              <a:t>一定条件下，</a:t>
            </a:r>
            <a:r>
              <a:rPr lang="en-US" altLang="zh-CN" sz="2600" kern="100">
                <a:latin typeface="Times New Roman"/>
                <a:ea typeface="华文细黑"/>
                <a:cs typeface="Courier New"/>
              </a:rPr>
              <a:t>CH</a:t>
            </a:r>
            <a:r>
              <a:rPr lang="en-US" altLang="zh-CN" sz="2600" kern="100" baseline="-25000">
                <a:latin typeface="Times New Roman"/>
                <a:ea typeface="华文细黑"/>
                <a:cs typeface="Courier New"/>
              </a:rPr>
              <a:t>3</a:t>
            </a:r>
            <a:r>
              <a:rPr lang="en-US" altLang="zh-CN" sz="2600" kern="100">
                <a:latin typeface="Times New Roman"/>
                <a:ea typeface="华文细黑"/>
                <a:cs typeface="Courier New"/>
              </a:rPr>
              <a:t>COONa</a:t>
            </a:r>
            <a:r>
              <a:rPr lang="zh-CN" altLang="zh-CN" sz="2600" kern="100">
                <a:latin typeface="Times New Roman"/>
                <a:ea typeface="华文细黑"/>
                <a:cs typeface="Times New Roman"/>
              </a:rPr>
              <a:t>溶液中存在水解平衡：</a:t>
            </a:r>
            <a:r>
              <a:rPr lang="en-US" altLang="zh-CN" sz="2600" kern="100">
                <a:latin typeface="Times New Roman"/>
                <a:ea typeface="华文细黑"/>
                <a:cs typeface="Courier New"/>
              </a:rPr>
              <a:t>CH</a:t>
            </a:r>
            <a:r>
              <a:rPr lang="en-US" altLang="zh-CN" sz="2600" kern="100" baseline="-25000">
                <a:latin typeface="Times New Roman"/>
                <a:ea typeface="华文细黑"/>
                <a:cs typeface="Courier New"/>
              </a:rPr>
              <a:t>3</a:t>
            </a:r>
            <a:r>
              <a:rPr lang="en-US" altLang="zh-CN" sz="2600" kern="100">
                <a:latin typeface="Times New Roman"/>
                <a:ea typeface="华文细黑"/>
                <a:cs typeface="Courier New"/>
              </a:rPr>
              <a:t>COO</a:t>
            </a:r>
            <a:r>
              <a:rPr lang="zh-CN" altLang="zh-CN" sz="2600" kern="100" baseline="30000">
                <a:latin typeface="Times New Roman"/>
                <a:ea typeface="华文细黑"/>
                <a:cs typeface="Times New Roman"/>
              </a:rPr>
              <a:t>－</a:t>
            </a:r>
            <a:r>
              <a:rPr lang="zh-CN" altLang="zh-CN" sz="2600" kern="100">
                <a:latin typeface="Times New Roman"/>
                <a:ea typeface="华文细黑"/>
                <a:cs typeface="Times New Roman"/>
              </a:rPr>
              <a:t>＋</a:t>
            </a:r>
            <a:r>
              <a:rPr lang="en-US" altLang="zh-CN" sz="2600" kern="100">
                <a:latin typeface="Times New Roman"/>
                <a:ea typeface="华文细黑"/>
                <a:cs typeface="Courier New"/>
              </a:rPr>
              <a:t>H</a:t>
            </a:r>
            <a:r>
              <a:rPr lang="en-US" altLang="zh-CN" sz="2600" kern="100" baseline="-25000">
                <a:latin typeface="Times New Roman"/>
                <a:ea typeface="华文细黑"/>
                <a:cs typeface="Courier New"/>
              </a:rPr>
              <a:t>2</a:t>
            </a:r>
            <a:r>
              <a:rPr lang="en-US" altLang="zh-CN" sz="2600" kern="100">
                <a:latin typeface="Times New Roman"/>
                <a:ea typeface="华文细黑"/>
                <a:cs typeface="Courier New"/>
              </a:rPr>
              <a:t>O</a:t>
            </a:r>
            <a:r>
              <a:rPr lang="en-US" altLang="zh-CN" sz="2600" kern="100">
                <a:latin typeface="ZBFH"/>
                <a:ea typeface="华文细黑"/>
                <a:cs typeface="Times New Roman"/>
              </a:rPr>
              <a:t></a:t>
            </a:r>
            <a:r>
              <a:rPr lang="en-US" altLang="zh-CN" sz="2600" kern="100">
                <a:latin typeface="Times New Roman"/>
                <a:ea typeface="华文细黑"/>
                <a:cs typeface="Courier New"/>
              </a:rPr>
              <a:t> CH</a:t>
            </a:r>
            <a:r>
              <a:rPr lang="en-US" altLang="zh-CN" sz="2600" kern="100" baseline="-25000">
                <a:latin typeface="Times New Roman"/>
                <a:ea typeface="华文细黑"/>
                <a:cs typeface="Courier New"/>
              </a:rPr>
              <a:t>3</a:t>
            </a:r>
            <a:r>
              <a:rPr lang="en-US" altLang="zh-CN" sz="2600" kern="100">
                <a:latin typeface="Times New Roman"/>
                <a:ea typeface="华文细黑"/>
                <a:cs typeface="Courier New"/>
              </a:rPr>
              <a:t>COOH</a:t>
            </a:r>
            <a:r>
              <a:rPr lang="zh-CN" altLang="zh-CN" sz="2600" kern="100">
                <a:latin typeface="Times New Roman"/>
                <a:ea typeface="华文细黑"/>
                <a:cs typeface="Times New Roman"/>
              </a:rPr>
              <a:t>＋</a:t>
            </a:r>
            <a:r>
              <a:rPr lang="en-US" altLang="zh-CN" sz="2600" kern="100">
                <a:latin typeface="Times New Roman"/>
                <a:ea typeface="华文细黑"/>
                <a:cs typeface="Courier New"/>
              </a:rPr>
              <a:t>OH</a:t>
            </a:r>
            <a:r>
              <a:rPr lang="zh-CN" altLang="zh-CN" sz="2600" kern="100" baseline="30000">
                <a:latin typeface="Times New Roman"/>
                <a:ea typeface="华文细黑"/>
                <a:cs typeface="Times New Roman"/>
              </a:rPr>
              <a:t>－</a:t>
            </a:r>
            <a:r>
              <a:rPr lang="zh-CN" altLang="zh-CN" sz="2600" kern="100">
                <a:latin typeface="Times New Roman"/>
                <a:ea typeface="华文细黑"/>
                <a:cs typeface="Times New Roman"/>
              </a:rPr>
              <a:t>，下列说法正确的是</a:t>
            </a:r>
            <a:r>
              <a:rPr lang="en-US" altLang="zh-CN" sz="2600" kern="100">
                <a:latin typeface="Times New Roman"/>
                <a:ea typeface="华文细黑"/>
                <a:cs typeface="Courier New"/>
              </a:rPr>
              <a:t>(</a:t>
            </a:r>
            <a:r>
              <a:rPr lang="zh-CN" altLang="zh-CN" sz="2600" kern="100">
                <a:latin typeface="Times New Roman"/>
                <a:ea typeface="华文细黑"/>
                <a:cs typeface="Times New Roman"/>
              </a:rPr>
              <a:t>　　</a:t>
            </a:r>
            <a:r>
              <a:rPr lang="en-US" altLang="zh-CN" sz="2600" kern="100">
                <a:latin typeface="Times New Roman"/>
                <a:ea typeface="华文细黑"/>
                <a:cs typeface="Courier New"/>
              </a:rPr>
              <a:t>)</a:t>
            </a:r>
            <a:endParaRPr lang="zh-CN" altLang="zh-CN" sz="2600" kern="100">
              <a:latin typeface="宋体"/>
              <a:cs typeface="Courier New"/>
            </a:endParaRPr>
          </a:p>
          <a:p>
            <a:pPr algn="just">
              <a:lnSpc>
                <a:spcPct val="140000"/>
              </a:lnSpc>
              <a:spcAft>
                <a:spcPts val="0"/>
              </a:spcAft>
            </a:pPr>
            <a:r>
              <a:rPr lang="en-US" altLang="zh-CN" sz="2600" kern="100">
                <a:latin typeface="Times New Roman"/>
                <a:ea typeface="华文细黑"/>
                <a:cs typeface="Courier New"/>
              </a:rPr>
              <a:t>A.</a:t>
            </a:r>
            <a:r>
              <a:rPr lang="zh-CN" altLang="zh-CN" sz="2600" kern="100">
                <a:latin typeface="Times New Roman"/>
                <a:ea typeface="华文细黑"/>
                <a:cs typeface="Times New Roman"/>
              </a:rPr>
              <a:t>加入少量</a:t>
            </a:r>
            <a:r>
              <a:rPr lang="en-US" altLang="zh-CN" sz="2600" kern="100">
                <a:latin typeface="Times New Roman"/>
                <a:ea typeface="华文细黑"/>
                <a:cs typeface="Courier New"/>
              </a:rPr>
              <a:t>NaOH</a:t>
            </a:r>
            <a:r>
              <a:rPr lang="zh-CN" altLang="zh-CN" sz="2600" kern="100">
                <a:latin typeface="Times New Roman"/>
                <a:ea typeface="华文细黑"/>
                <a:cs typeface="Times New Roman"/>
              </a:rPr>
              <a:t>固体，</a:t>
            </a:r>
            <a:r>
              <a:rPr lang="en-US" altLang="zh-CN" sz="2600" i="1" kern="100">
                <a:latin typeface="Times New Roman"/>
                <a:ea typeface="华文细黑"/>
                <a:cs typeface="Courier New"/>
              </a:rPr>
              <a:t>c</a:t>
            </a:r>
            <a:r>
              <a:rPr lang="en-US" altLang="zh-CN" sz="2600" kern="100">
                <a:latin typeface="Times New Roman"/>
                <a:ea typeface="华文细黑"/>
                <a:cs typeface="Courier New"/>
              </a:rPr>
              <a:t>(CH</a:t>
            </a:r>
            <a:r>
              <a:rPr lang="en-US" altLang="zh-CN" sz="2600" kern="100" baseline="-25000">
                <a:latin typeface="Times New Roman"/>
                <a:ea typeface="华文细黑"/>
                <a:cs typeface="Courier New"/>
              </a:rPr>
              <a:t>3</a:t>
            </a:r>
            <a:r>
              <a:rPr lang="en-US" altLang="zh-CN" sz="2600" kern="100">
                <a:latin typeface="Times New Roman"/>
                <a:ea typeface="华文细黑"/>
                <a:cs typeface="Courier New"/>
              </a:rPr>
              <a:t>COO</a:t>
            </a:r>
            <a:r>
              <a:rPr lang="zh-CN" altLang="zh-CN" sz="2600" kern="100" baseline="30000">
                <a:latin typeface="Times New Roman"/>
                <a:ea typeface="华文细黑"/>
                <a:cs typeface="Times New Roman"/>
              </a:rPr>
              <a:t>－</a:t>
            </a:r>
            <a:r>
              <a:rPr lang="en-US" altLang="zh-CN" sz="2600" kern="100">
                <a:latin typeface="Times New Roman"/>
                <a:ea typeface="华文细黑"/>
                <a:cs typeface="Courier New"/>
              </a:rPr>
              <a:t>)</a:t>
            </a:r>
            <a:r>
              <a:rPr lang="zh-CN" altLang="zh-CN" sz="2600" kern="100">
                <a:latin typeface="Times New Roman"/>
                <a:ea typeface="华文细黑"/>
                <a:cs typeface="Times New Roman"/>
              </a:rPr>
              <a:t>减小</a:t>
            </a:r>
            <a:endParaRPr lang="zh-CN" altLang="zh-CN" sz="2600" kern="100">
              <a:latin typeface="宋体"/>
              <a:cs typeface="Courier New"/>
            </a:endParaRPr>
          </a:p>
          <a:p>
            <a:pPr algn="just">
              <a:lnSpc>
                <a:spcPct val="140000"/>
              </a:lnSpc>
              <a:spcAft>
                <a:spcPts val="0"/>
              </a:spcAft>
            </a:pPr>
            <a:r>
              <a:rPr lang="en-US" altLang="zh-CN" sz="2600" kern="100">
                <a:latin typeface="Times New Roman"/>
                <a:ea typeface="华文细黑"/>
                <a:cs typeface="Courier New"/>
              </a:rPr>
              <a:t>B.</a:t>
            </a:r>
            <a:r>
              <a:rPr lang="zh-CN" altLang="zh-CN" sz="2600" kern="100">
                <a:latin typeface="Times New Roman"/>
                <a:ea typeface="华文细黑"/>
                <a:cs typeface="Times New Roman"/>
              </a:rPr>
              <a:t>加入少量</a:t>
            </a:r>
            <a:r>
              <a:rPr lang="en-US" altLang="zh-CN" sz="2600" kern="100">
                <a:latin typeface="Times New Roman"/>
                <a:ea typeface="华文细黑"/>
                <a:cs typeface="Courier New"/>
              </a:rPr>
              <a:t>FeCl</a:t>
            </a:r>
            <a:r>
              <a:rPr lang="en-US" altLang="zh-CN" sz="2600" kern="100" baseline="-25000">
                <a:latin typeface="Times New Roman"/>
                <a:ea typeface="华文细黑"/>
                <a:cs typeface="Courier New"/>
              </a:rPr>
              <a:t>3</a:t>
            </a:r>
            <a:r>
              <a:rPr lang="zh-CN" altLang="zh-CN" sz="2600" kern="100">
                <a:latin typeface="Times New Roman"/>
                <a:ea typeface="华文细黑"/>
                <a:cs typeface="Times New Roman"/>
              </a:rPr>
              <a:t>固体，</a:t>
            </a:r>
            <a:r>
              <a:rPr lang="en-US" altLang="zh-CN" sz="2600" i="1" kern="100">
                <a:latin typeface="Times New Roman"/>
                <a:ea typeface="华文细黑"/>
                <a:cs typeface="Courier New"/>
              </a:rPr>
              <a:t>c</a:t>
            </a:r>
            <a:r>
              <a:rPr lang="en-US" altLang="zh-CN" sz="2600" kern="100">
                <a:latin typeface="Times New Roman"/>
                <a:ea typeface="华文细黑"/>
                <a:cs typeface="Courier New"/>
              </a:rPr>
              <a:t>(CH</a:t>
            </a:r>
            <a:r>
              <a:rPr lang="en-US" altLang="zh-CN" sz="2600" kern="100" baseline="-25000">
                <a:latin typeface="Times New Roman"/>
                <a:ea typeface="华文细黑"/>
                <a:cs typeface="Courier New"/>
              </a:rPr>
              <a:t>3</a:t>
            </a:r>
            <a:r>
              <a:rPr lang="en-US" altLang="zh-CN" sz="2600" kern="100">
                <a:latin typeface="Times New Roman"/>
                <a:ea typeface="华文细黑"/>
                <a:cs typeface="Courier New"/>
              </a:rPr>
              <a:t>COO</a:t>
            </a:r>
            <a:r>
              <a:rPr lang="zh-CN" altLang="zh-CN" sz="2600" kern="100" baseline="30000">
                <a:latin typeface="Times New Roman"/>
                <a:ea typeface="华文细黑"/>
                <a:cs typeface="Times New Roman"/>
              </a:rPr>
              <a:t>－</a:t>
            </a:r>
            <a:r>
              <a:rPr lang="en-US" altLang="zh-CN" sz="2600" kern="100">
                <a:latin typeface="Times New Roman"/>
                <a:ea typeface="华文细黑"/>
                <a:cs typeface="Courier New"/>
              </a:rPr>
              <a:t>)</a:t>
            </a:r>
            <a:r>
              <a:rPr lang="zh-CN" altLang="zh-CN" sz="2600" kern="100">
                <a:latin typeface="Times New Roman"/>
                <a:ea typeface="华文细黑"/>
                <a:cs typeface="Times New Roman"/>
              </a:rPr>
              <a:t>减小</a:t>
            </a:r>
            <a:endParaRPr lang="zh-CN" altLang="zh-CN" sz="2600" kern="100">
              <a:latin typeface="宋体"/>
              <a:cs typeface="Courier New"/>
            </a:endParaRPr>
          </a:p>
          <a:p>
            <a:pPr algn="just">
              <a:lnSpc>
                <a:spcPct val="140000"/>
              </a:lnSpc>
              <a:spcAft>
                <a:spcPts val="0"/>
              </a:spcAft>
            </a:pPr>
            <a:r>
              <a:rPr lang="en-US" altLang="zh-CN" sz="2600" kern="100">
                <a:latin typeface="Times New Roman"/>
                <a:ea typeface="华文细黑"/>
                <a:cs typeface="Courier New"/>
              </a:rPr>
              <a:t>C.</a:t>
            </a:r>
            <a:r>
              <a:rPr lang="zh-CN" altLang="zh-CN" sz="2600" kern="100">
                <a:latin typeface="Times New Roman"/>
                <a:ea typeface="华文细黑"/>
                <a:cs typeface="Times New Roman"/>
              </a:rPr>
              <a:t>稀释溶液，溶液的</a:t>
            </a:r>
            <a:r>
              <a:rPr lang="en-US" altLang="zh-CN" sz="2600" kern="100">
                <a:latin typeface="Times New Roman"/>
                <a:ea typeface="华文细黑"/>
                <a:cs typeface="Courier New"/>
              </a:rPr>
              <a:t>pH</a:t>
            </a:r>
            <a:r>
              <a:rPr lang="zh-CN" altLang="zh-CN" sz="2600" kern="100">
                <a:latin typeface="Times New Roman"/>
                <a:ea typeface="华文细黑"/>
                <a:cs typeface="Times New Roman"/>
              </a:rPr>
              <a:t>增大</a:t>
            </a:r>
            <a:endParaRPr lang="zh-CN" altLang="zh-CN" sz="2600" kern="100">
              <a:latin typeface="宋体"/>
              <a:cs typeface="Courier New"/>
            </a:endParaRPr>
          </a:p>
          <a:p>
            <a:pPr algn="just">
              <a:lnSpc>
                <a:spcPct val="140000"/>
              </a:lnSpc>
              <a:spcAft>
                <a:spcPts val="0"/>
              </a:spcAft>
            </a:pPr>
            <a:r>
              <a:rPr lang="en-US" altLang="zh-CN" sz="2600" kern="100">
                <a:latin typeface="Times New Roman"/>
                <a:ea typeface="华文细黑"/>
                <a:cs typeface="Courier New"/>
              </a:rPr>
              <a:t>D.</a:t>
            </a:r>
            <a:r>
              <a:rPr lang="zh-CN" altLang="zh-CN" sz="2600" kern="100">
                <a:latin typeface="Times New Roman"/>
                <a:ea typeface="华文细黑"/>
                <a:cs typeface="Times New Roman"/>
              </a:rPr>
              <a:t>加入适量醋酸得到的酸性混合溶液：</a:t>
            </a:r>
            <a:r>
              <a:rPr lang="en-US" altLang="zh-CN" sz="2600" i="1" kern="100">
                <a:latin typeface="Times New Roman"/>
                <a:ea typeface="华文细黑"/>
                <a:cs typeface="Courier New"/>
              </a:rPr>
              <a:t>c</a:t>
            </a:r>
            <a:r>
              <a:rPr lang="en-US" altLang="zh-CN" sz="2600" kern="100">
                <a:latin typeface="Times New Roman"/>
                <a:ea typeface="华文细黑"/>
                <a:cs typeface="Courier New"/>
              </a:rPr>
              <a:t>(Na</a:t>
            </a:r>
            <a:r>
              <a:rPr lang="zh-CN" altLang="zh-CN" sz="2600" kern="100" baseline="30000">
                <a:latin typeface="Times New Roman"/>
                <a:ea typeface="华文细黑"/>
                <a:cs typeface="Times New Roman"/>
              </a:rPr>
              <a:t>＋</a:t>
            </a:r>
            <a:r>
              <a:rPr lang="en-US" altLang="zh-CN" sz="2600" kern="100">
                <a:latin typeface="Times New Roman"/>
                <a:ea typeface="华文细黑"/>
                <a:cs typeface="Courier New"/>
              </a:rPr>
              <a:t>)&gt;</a:t>
            </a:r>
            <a:r>
              <a:rPr lang="en-US" altLang="zh-CN" sz="2600" i="1" kern="100">
                <a:latin typeface="Times New Roman"/>
                <a:ea typeface="华文细黑"/>
                <a:cs typeface="Courier New"/>
              </a:rPr>
              <a:t>c</a:t>
            </a:r>
            <a:r>
              <a:rPr lang="en-US" altLang="zh-CN" sz="2600" kern="100">
                <a:latin typeface="Times New Roman"/>
                <a:ea typeface="华文细黑"/>
                <a:cs typeface="Courier New"/>
              </a:rPr>
              <a:t>(CH</a:t>
            </a:r>
            <a:r>
              <a:rPr lang="en-US" altLang="zh-CN" sz="2600" kern="100" baseline="-25000">
                <a:latin typeface="Times New Roman"/>
                <a:ea typeface="华文细黑"/>
                <a:cs typeface="Courier New"/>
              </a:rPr>
              <a:t>3</a:t>
            </a:r>
            <a:r>
              <a:rPr lang="en-US" altLang="zh-CN" sz="2600" kern="100">
                <a:latin typeface="Times New Roman"/>
                <a:ea typeface="华文细黑"/>
                <a:cs typeface="Courier New"/>
              </a:rPr>
              <a:t>COO</a:t>
            </a:r>
            <a:r>
              <a:rPr lang="zh-CN" altLang="zh-CN" sz="2600" kern="100" baseline="30000">
                <a:latin typeface="Times New Roman"/>
                <a:ea typeface="华文细黑"/>
                <a:cs typeface="Times New Roman"/>
              </a:rPr>
              <a:t>－</a:t>
            </a:r>
            <a:r>
              <a:rPr lang="en-US" altLang="zh-CN" sz="2600" kern="100" smtClean="0">
                <a:latin typeface="Times New Roman"/>
                <a:ea typeface="华文细黑"/>
                <a:cs typeface="Courier New"/>
              </a:rPr>
              <a:t>)&gt;</a:t>
            </a:r>
            <a:r>
              <a:rPr lang="en-US" altLang="zh-CN" sz="2600" i="1" kern="100" smtClean="0">
                <a:latin typeface="Times New Roman"/>
                <a:ea typeface="华文细黑"/>
                <a:cs typeface="Courier New"/>
              </a:rPr>
              <a:t>c</a:t>
            </a:r>
            <a:r>
              <a:rPr lang="en-US" altLang="zh-CN" sz="2600" kern="100" smtClean="0">
                <a:latin typeface="Times New Roman"/>
                <a:ea typeface="华文细黑"/>
                <a:cs typeface="Courier New"/>
              </a:rPr>
              <a:t>(H</a:t>
            </a:r>
            <a:r>
              <a:rPr lang="zh-CN" altLang="zh-CN" sz="2600" kern="100" baseline="30000">
                <a:latin typeface="Times New Roman"/>
                <a:ea typeface="华文细黑"/>
                <a:cs typeface="Times New Roman"/>
              </a:rPr>
              <a:t>＋</a:t>
            </a:r>
            <a:r>
              <a:rPr lang="en-US" altLang="zh-CN" sz="2600" kern="100" smtClean="0">
                <a:latin typeface="Times New Roman"/>
                <a:ea typeface="华文细黑"/>
                <a:cs typeface="Courier New"/>
              </a:rPr>
              <a:t>) &gt;</a:t>
            </a:r>
            <a:r>
              <a:rPr lang="en-US" altLang="zh-CN" sz="2600" i="1" kern="100">
                <a:latin typeface="Times New Roman"/>
                <a:ea typeface="华文细黑"/>
                <a:cs typeface="Courier New"/>
              </a:rPr>
              <a:t>c</a:t>
            </a:r>
            <a:r>
              <a:rPr lang="en-US" altLang="zh-CN" sz="2600" kern="100">
                <a:latin typeface="Times New Roman"/>
                <a:ea typeface="华文细黑"/>
                <a:cs typeface="Courier New"/>
              </a:rPr>
              <a:t>(OH</a:t>
            </a:r>
            <a:r>
              <a:rPr lang="zh-CN" altLang="zh-CN" sz="2600" kern="100" baseline="30000">
                <a:latin typeface="Times New Roman"/>
                <a:ea typeface="华文细黑"/>
                <a:cs typeface="Times New Roman"/>
              </a:rPr>
              <a:t>－</a:t>
            </a:r>
            <a:r>
              <a:rPr lang="en-US" altLang="zh-CN" sz="2600" kern="100">
                <a:latin typeface="Times New Roman"/>
                <a:ea typeface="华文细黑"/>
                <a:cs typeface="Courier New"/>
              </a:rPr>
              <a:t>)</a:t>
            </a:r>
            <a:endParaRPr lang="zh-CN" altLang="zh-CN" sz="2600" kern="100">
              <a:effectLst/>
              <a:latin typeface="宋体"/>
              <a:cs typeface="Courier New"/>
            </a:endParaRPr>
          </a:p>
        </p:txBody>
      </p:sp>
      <p:sp>
        <p:nvSpPr>
          <p:cNvPr id="4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4" name="对象 3"/>
          <p:cNvGraphicFramePr>
            <a:graphicFrameLocks noChangeAspect="1"/>
          </p:cNvGraphicFramePr>
          <p:nvPr>
            <p:extLst>
              <p:ext uri="{D42A27DB-BD31-4B8C-83A1-F6EECF244321}">
                <p14:modId xmlns:p14="http://schemas.microsoft.com/office/powerpoint/2010/main" val="3216888100"/>
              </p:ext>
            </p:extLst>
          </p:nvPr>
        </p:nvGraphicFramePr>
        <p:xfrm>
          <a:off x="11161662" y="1362125"/>
          <a:ext cx="857250" cy="685800"/>
        </p:xfrm>
        <a:graphic>
          <a:graphicData uri="http://schemas.openxmlformats.org/presentationml/2006/ole">
            <mc:AlternateContent xmlns:mc="http://schemas.openxmlformats.org/markup-compatibility/2006">
              <mc:Choice xmlns:v="urn:schemas-microsoft-com:vml" Requires="v">
                <p:oleObj spid="_x0000_s200794" name="文档" r:id="rId18" imgW="864145" imgH="686894" progId="Word.Document.12">
                  <p:embed/>
                </p:oleObj>
              </mc:Choice>
              <mc:Fallback>
                <p:oleObj name="文档" r:id="rId18" imgW="864145" imgH="686894" progId="Word.Document.12">
                  <p:embed/>
                  <p:pic>
                    <p:nvPicPr>
                      <p:cNvPr id="0" name=""/>
                      <p:cNvPicPr/>
                      <p:nvPr/>
                    </p:nvPicPr>
                    <p:blipFill>
                      <a:blip r:embed="rId19"/>
                      <a:stretch>
                        <a:fillRect/>
                      </a:stretch>
                    </p:blipFill>
                    <p:spPr>
                      <a:xfrm>
                        <a:off x="11161662" y="1362125"/>
                        <a:ext cx="857250" cy="685800"/>
                      </a:xfrm>
                      <a:prstGeom prst="rect">
                        <a:avLst/>
                      </a:prstGeom>
                    </p:spPr>
                  </p:pic>
                </p:oleObj>
              </mc:Fallback>
            </mc:AlternateContent>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2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35849" y="2337475"/>
            <a:ext cx="11296938" cy="3108543"/>
          </a:xfrm>
          <a:prstGeom prst="rect">
            <a:avLst/>
          </a:prstGeom>
        </p:spPr>
        <p:txBody>
          <a:bodyPr>
            <a:spAutoFit/>
          </a:bodyPr>
          <a:lstStyle/>
          <a:p>
            <a:pPr lvl="0">
              <a:lnSpc>
                <a:spcPct val="140000"/>
              </a:lnSpc>
            </a:pPr>
            <a:r>
              <a:rPr lang="en-US" altLang="zh-CN" sz="2800" kern="100" dirty="0">
                <a:solidFill>
                  <a:prstClr val="black"/>
                </a:solidFill>
                <a:latin typeface="Times New Roman"/>
                <a:ea typeface="华文细黑"/>
                <a:cs typeface="Courier New"/>
              </a:rPr>
              <a:t>Fe</a:t>
            </a:r>
            <a:r>
              <a:rPr lang="en-US" altLang="zh-CN" sz="2800" kern="100" baseline="30000" dirty="0">
                <a:solidFill>
                  <a:prstClr val="black"/>
                </a:solidFill>
                <a:latin typeface="Times New Roman"/>
                <a:ea typeface="华文细黑"/>
                <a:cs typeface="Courier New"/>
              </a:rPr>
              <a:t>3</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消耗了氢氧根离子，使平衡右移，</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(CH</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COO</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减小，故</a:t>
            </a: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正确</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nSpc>
                <a:spcPct val="140000"/>
              </a:lnSpc>
            </a:pPr>
            <a:r>
              <a:rPr lang="zh-CN" altLang="zh-CN" sz="2800" kern="100" dirty="0" smtClean="0">
                <a:solidFill>
                  <a:prstClr val="black"/>
                </a:solidFill>
                <a:latin typeface="Times New Roman"/>
                <a:ea typeface="华文细黑"/>
                <a:cs typeface="Times New Roman"/>
              </a:rPr>
              <a:t>稀释</a:t>
            </a:r>
            <a:r>
              <a:rPr lang="zh-CN" altLang="zh-CN" sz="2800" kern="100" dirty="0">
                <a:solidFill>
                  <a:prstClr val="black"/>
                </a:solidFill>
                <a:latin typeface="Times New Roman"/>
                <a:ea typeface="华文细黑"/>
                <a:cs typeface="Times New Roman"/>
              </a:rPr>
              <a:t>溶液，平衡正向进行，但氢氧根离子浓度减小，溶液的</a:t>
            </a:r>
            <a:r>
              <a:rPr lang="en-US" altLang="zh-CN" sz="2800" kern="100" dirty="0">
                <a:solidFill>
                  <a:prstClr val="black"/>
                </a:solidFill>
                <a:latin typeface="Times New Roman"/>
                <a:ea typeface="华文细黑"/>
                <a:cs typeface="Courier New"/>
              </a:rPr>
              <a:t>pH</a:t>
            </a:r>
            <a:r>
              <a:rPr lang="zh-CN" altLang="zh-CN" sz="2800" kern="100" dirty="0">
                <a:solidFill>
                  <a:prstClr val="black"/>
                </a:solidFill>
                <a:latin typeface="Times New Roman"/>
                <a:ea typeface="华文细黑"/>
                <a:cs typeface="Times New Roman"/>
              </a:rPr>
              <a:t>减小，故</a:t>
            </a: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错误</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nSpc>
                <a:spcPct val="140000"/>
              </a:lnSpc>
            </a:pPr>
            <a:r>
              <a:rPr lang="zh-CN" altLang="zh-CN" sz="2800" kern="100" dirty="0" smtClean="0">
                <a:solidFill>
                  <a:prstClr val="black"/>
                </a:solidFill>
                <a:latin typeface="Times New Roman"/>
                <a:ea typeface="华文细黑"/>
                <a:cs typeface="Times New Roman"/>
              </a:rPr>
              <a:t>混合</a:t>
            </a:r>
            <a:r>
              <a:rPr lang="zh-CN" altLang="zh-CN" sz="2800" kern="100" dirty="0">
                <a:solidFill>
                  <a:prstClr val="black"/>
                </a:solidFill>
                <a:latin typeface="Times New Roman"/>
                <a:ea typeface="华文细黑"/>
                <a:cs typeface="Times New Roman"/>
              </a:rPr>
              <a:t>溶液中：</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(CH</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COO</a:t>
            </a:r>
            <a:r>
              <a:rPr lang="zh-CN" altLang="zh-CN" sz="2800" kern="100" baseline="30000" dirty="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)&gt;</a:t>
            </a:r>
            <a:r>
              <a:rPr lang="en-US" altLang="zh-CN" sz="2800" i="1" kern="100" dirty="0" smtClean="0">
                <a:solidFill>
                  <a:prstClr val="black"/>
                </a:solidFill>
                <a:latin typeface="Times New Roman"/>
                <a:ea typeface="华文细黑"/>
                <a:cs typeface="Courier New"/>
              </a:rPr>
              <a:t>c</a:t>
            </a:r>
            <a:r>
              <a:rPr lang="en-US" altLang="zh-CN" sz="2800" kern="100" dirty="0" smtClean="0">
                <a:solidFill>
                  <a:prstClr val="black"/>
                </a:solidFill>
                <a:latin typeface="Times New Roman"/>
                <a:ea typeface="华文细黑"/>
                <a:cs typeface="Courier New"/>
              </a:rPr>
              <a:t>(Na</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)&gt;</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(H</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)&gt;</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(OH</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，故</a:t>
            </a: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错误</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latin typeface="Times New Roman"/>
              <a:ea typeface="华文细黑"/>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445939" y="1044005"/>
            <a:ext cx="11409907" cy="1227772"/>
          </a:xfrm>
          <a:prstGeom prst="rect">
            <a:avLst/>
          </a:prstGeom>
        </p:spPr>
        <p:txBody>
          <a:bodyPr>
            <a:spAutoFit/>
          </a:bodyPr>
          <a:lstStyle/>
          <a:p>
            <a:pPr>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加入氢氧化钠后氢氧根离子浓度增大，平衡左移，</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增大，故</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1013003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750"/>
                                        <p:tgtEl>
                                          <p:spTgt spid="18"/>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750"/>
                                        <p:tgtEl>
                                          <p:spTgt spid="3">
                                            <p:txEl>
                                              <p:pRg st="0" end="0"/>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750"/>
                                        <p:tgtEl>
                                          <p:spTgt spid="3">
                                            <p:txEl>
                                              <p:pRg st="1" end="1"/>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linds(horizontal)">
                                      <p:cBhvr>
                                        <p:cTn id="19" dur="750"/>
                                        <p:tgtEl>
                                          <p:spTgt spid="3">
                                            <p:txEl>
                                              <p:pRg st="2" end="2"/>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1187" y="1072580"/>
            <a:ext cx="11296938" cy="3037498"/>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用酒精灯加热下列溶液，蒸干后灼烧，所得固体质量最大的是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A.20 mL 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10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B.40 mL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10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C.20 mL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10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D.40 mL 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溶液</a:t>
            </a:r>
            <a:endParaRPr lang="en-US" altLang="zh-CN" sz="1000" kern="100" dirty="0" smtClean="0">
              <a:latin typeface="宋体"/>
              <a:cs typeface="Courier New"/>
            </a:endParaRPr>
          </a:p>
        </p:txBody>
      </p:sp>
      <p:sp>
        <p:nvSpPr>
          <p:cNvPr id="4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427693" y="890464"/>
            <a:ext cx="11344407" cy="5521512"/>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选项</a:t>
            </a:r>
            <a:r>
              <a:rPr lang="en-US" altLang="zh-CN" sz="2800" kern="100" dirty="0">
                <a:latin typeface="Times New Roman"/>
                <a:ea typeface="华文细黑"/>
                <a:cs typeface="Courier New"/>
              </a:rPr>
              <a:t>A,20 mL 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溶液蒸干后灼烧得到</a:t>
            </a:r>
            <a:r>
              <a:rPr lang="en-US" altLang="zh-CN" sz="2800" kern="100" dirty="0">
                <a:latin typeface="Times New Roman"/>
                <a:ea typeface="华文细黑"/>
                <a:cs typeface="Courier New"/>
              </a:rPr>
              <a:t>0.02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 </a:t>
            </a:r>
            <a:r>
              <a:rPr lang="zh-CN" altLang="zh-CN" sz="2800" kern="100" dirty="0">
                <a:latin typeface="Times New Roman"/>
                <a:ea typeface="华文细黑"/>
                <a:cs typeface="Times New Roman"/>
              </a:rPr>
              <a:t>其质量为</a:t>
            </a:r>
            <a:r>
              <a:rPr lang="en-US" altLang="zh-CN" sz="2800" kern="100" dirty="0">
                <a:latin typeface="Times New Roman"/>
                <a:ea typeface="华文细黑"/>
                <a:cs typeface="Courier New"/>
              </a:rPr>
              <a:t>3.2 g</a:t>
            </a:r>
            <a:r>
              <a:rPr lang="zh-CN" altLang="zh-CN" sz="2800" kern="100" dirty="0">
                <a:latin typeface="Times New Roman"/>
                <a:ea typeface="华文细黑"/>
                <a:cs typeface="Times New Roman"/>
              </a:rPr>
              <a:t>；</a:t>
            </a:r>
            <a:endParaRPr lang="en-US" altLang="zh-CN" sz="2800" kern="100" dirty="0">
              <a:latin typeface="Times New Roman"/>
              <a:ea typeface="华文细黑"/>
              <a:cs typeface="Times New Roman"/>
            </a:endParaRPr>
          </a:p>
          <a:p>
            <a:pPr algn="just">
              <a:lnSpc>
                <a:spcPct val="140000"/>
              </a:lnSpc>
              <a:spcAft>
                <a:spcPts val="0"/>
              </a:spcAft>
            </a:pPr>
            <a:r>
              <a:rPr lang="zh-CN" altLang="zh-CN" sz="2800" kern="100" dirty="0">
                <a:latin typeface="Times New Roman"/>
                <a:ea typeface="华文细黑"/>
                <a:cs typeface="Times New Roman"/>
              </a:rPr>
              <a:t>选项</a:t>
            </a:r>
            <a:r>
              <a:rPr lang="en-US" altLang="zh-CN" sz="2800" kern="100" dirty="0">
                <a:latin typeface="Times New Roman"/>
                <a:ea typeface="华文细黑"/>
                <a:cs typeface="Courier New"/>
              </a:rPr>
              <a:t>B,40 mL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溶液蒸干后灼烧得到</a:t>
            </a:r>
            <a:r>
              <a:rPr lang="en-US" altLang="zh-CN" sz="2800" kern="100" dirty="0">
                <a:latin typeface="Times New Roman"/>
                <a:ea typeface="华文细黑"/>
                <a:cs typeface="Courier New"/>
              </a:rPr>
              <a:t>0.02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，其质量为</a:t>
            </a:r>
            <a:r>
              <a:rPr lang="en-US" altLang="zh-CN" sz="2800" kern="100" dirty="0">
                <a:latin typeface="Times New Roman"/>
                <a:ea typeface="华文细黑"/>
                <a:cs typeface="Courier New"/>
              </a:rPr>
              <a:t>2.12 g</a:t>
            </a:r>
            <a:r>
              <a:rPr lang="zh-CN" altLang="zh-CN" sz="2800" kern="100" dirty="0">
                <a:latin typeface="Times New Roman"/>
                <a:ea typeface="华文细黑"/>
                <a:cs typeface="Times New Roman"/>
              </a:rPr>
              <a:t>；</a:t>
            </a:r>
            <a:endParaRPr lang="en-US" altLang="zh-CN" sz="2800" kern="100" dirty="0">
              <a:latin typeface="Times New Roman"/>
              <a:ea typeface="华文细黑"/>
              <a:cs typeface="Times New Roman"/>
            </a:endParaRPr>
          </a:p>
          <a:p>
            <a:pPr lvl="0" algn="just">
              <a:lnSpc>
                <a:spcPct val="140000"/>
              </a:lnSpc>
            </a:pPr>
            <a:r>
              <a:rPr lang="zh-CN" altLang="zh-CN" sz="2800" kern="100" dirty="0" smtClean="0">
                <a:solidFill>
                  <a:prstClr val="black"/>
                </a:solidFill>
                <a:latin typeface="Times New Roman"/>
                <a:ea typeface="华文细黑"/>
                <a:cs typeface="Times New Roman"/>
              </a:rPr>
              <a:t>选项</a:t>
            </a:r>
            <a:r>
              <a:rPr lang="en-US" altLang="zh-CN" sz="2800" kern="100" dirty="0">
                <a:solidFill>
                  <a:prstClr val="black"/>
                </a:solidFill>
                <a:latin typeface="Times New Roman"/>
                <a:ea typeface="华文细黑"/>
                <a:cs typeface="Courier New"/>
              </a:rPr>
              <a:t>C,20 mL 1 </a:t>
            </a:r>
            <a:r>
              <a:rPr lang="en-US" altLang="zh-CN" sz="2800" kern="100" dirty="0" err="1">
                <a:solidFill>
                  <a:prstClr val="black"/>
                </a:solidFill>
                <a:latin typeface="Times New Roman"/>
                <a:ea typeface="华文细黑"/>
                <a:cs typeface="Courier New"/>
              </a:rPr>
              <a:t>mol·L</a:t>
            </a:r>
            <a:r>
              <a:rPr lang="zh-CN" altLang="zh-CN" sz="2800" kern="100" baseline="30000" dirty="0">
                <a:solidFill>
                  <a:prstClr val="black"/>
                </a:solidFill>
                <a:latin typeface="Times New Roman"/>
                <a:ea typeface="华文细黑"/>
                <a:cs typeface="Times New Roman"/>
              </a:rPr>
              <a:t>－</a:t>
            </a:r>
            <a:r>
              <a:rPr lang="en-US" altLang="zh-CN" sz="2800" kern="100" baseline="30000" dirty="0">
                <a:solidFill>
                  <a:prstClr val="black"/>
                </a:solidFill>
                <a:latin typeface="Times New Roman"/>
                <a:ea typeface="华文细黑"/>
                <a:cs typeface="Courier New"/>
              </a:rPr>
              <a:t>1</a:t>
            </a:r>
            <a:r>
              <a:rPr lang="en-US" altLang="zh-CN" sz="2800" kern="100" dirty="0">
                <a:solidFill>
                  <a:prstClr val="black"/>
                </a:solidFill>
                <a:latin typeface="Times New Roman"/>
                <a:ea typeface="华文细黑"/>
                <a:cs typeface="Courier New"/>
              </a:rPr>
              <a:t> 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SO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溶液蒸干后灼烧得到</a:t>
            </a:r>
            <a:r>
              <a:rPr lang="en-US" altLang="zh-CN" sz="2800" kern="100" dirty="0">
                <a:solidFill>
                  <a:prstClr val="black"/>
                </a:solidFill>
                <a:latin typeface="Times New Roman"/>
                <a:ea typeface="华文细黑"/>
                <a:cs typeface="Courier New"/>
              </a:rPr>
              <a:t>0.02 </a:t>
            </a:r>
            <a:r>
              <a:rPr lang="en-US" altLang="zh-CN" sz="2800" kern="100" dirty="0" err="1">
                <a:solidFill>
                  <a:prstClr val="black"/>
                </a:solidFill>
                <a:latin typeface="Times New Roman"/>
                <a:ea typeface="华文细黑"/>
                <a:cs typeface="Courier New"/>
              </a:rPr>
              <a:t>mol</a:t>
            </a:r>
            <a:r>
              <a:rPr lang="en-US" altLang="zh-CN" sz="2800" kern="100" dirty="0">
                <a:solidFill>
                  <a:prstClr val="black"/>
                </a:solidFill>
                <a:latin typeface="Times New Roman"/>
                <a:ea typeface="华文细黑"/>
                <a:cs typeface="Courier New"/>
              </a:rPr>
              <a:t> 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SO</a:t>
            </a:r>
            <a:r>
              <a:rPr lang="en-US" altLang="zh-CN" sz="2800" kern="100" baseline="-250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，其质量为</a:t>
            </a:r>
            <a:r>
              <a:rPr lang="en-US" altLang="zh-CN" sz="2800" kern="100" dirty="0">
                <a:solidFill>
                  <a:prstClr val="black"/>
                </a:solidFill>
                <a:latin typeface="Times New Roman"/>
                <a:ea typeface="华文细黑"/>
                <a:cs typeface="Courier New"/>
              </a:rPr>
              <a:t>2.84 g</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gn="just">
              <a:lnSpc>
                <a:spcPct val="140000"/>
              </a:lnSpc>
            </a:pPr>
            <a:r>
              <a:rPr lang="zh-CN" altLang="zh-CN" sz="2800" kern="100" dirty="0" smtClean="0">
                <a:solidFill>
                  <a:prstClr val="black"/>
                </a:solidFill>
                <a:latin typeface="Times New Roman"/>
                <a:ea typeface="华文细黑"/>
                <a:cs typeface="Times New Roman"/>
              </a:rPr>
              <a:t>选项</a:t>
            </a: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NH</a:t>
            </a:r>
            <a:r>
              <a:rPr lang="en-US" altLang="zh-CN" sz="2800" kern="100" baseline="-25000" dirty="0">
                <a:solidFill>
                  <a:prstClr val="black"/>
                </a:solidFill>
                <a:latin typeface="Times New Roman"/>
                <a:ea typeface="华文细黑"/>
                <a:cs typeface="Courier New"/>
              </a:rPr>
              <a:t>4</a:t>
            </a:r>
            <a:r>
              <a:rPr lang="en-US" altLang="zh-CN" sz="2800" kern="100" dirty="0">
                <a:solidFill>
                  <a:prstClr val="black"/>
                </a:solidFill>
                <a:latin typeface="Times New Roman"/>
                <a:ea typeface="华文细黑"/>
                <a:cs typeface="Courier New"/>
              </a:rPr>
              <a:t>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溶液蒸干后灼烧，全部分解生成</a:t>
            </a:r>
            <a:r>
              <a:rPr lang="en-US" altLang="zh-CN" sz="2800" kern="100" dirty="0">
                <a:solidFill>
                  <a:prstClr val="black"/>
                </a:solidFill>
                <a:latin typeface="Times New Roman"/>
                <a:ea typeface="华文细黑"/>
                <a:cs typeface="Courier New"/>
              </a:rPr>
              <a:t>NH</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zh-CN" altLang="zh-CN" sz="2800" kern="100" dirty="0">
                <a:solidFill>
                  <a:prstClr val="black"/>
                </a:solidFill>
                <a:latin typeface="Times New Roman"/>
                <a:ea typeface="华文细黑"/>
                <a:cs typeface="Times New Roman"/>
              </a:rPr>
              <a:t>而不残留固体。</a:t>
            </a:r>
            <a:endParaRPr lang="zh-CN" altLang="zh-CN" sz="1050" kern="100" dirty="0">
              <a:solidFill>
                <a:prstClr val="black"/>
              </a:solidFill>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A</a:t>
            </a:r>
            <a:endParaRPr lang="zh-CN" altLang="zh-CN" sz="2800" kern="100" dirty="0">
              <a:solidFill>
                <a:schemeClr val="accent6">
                  <a:lumMod val="75000"/>
                </a:schemeClr>
              </a:solidFill>
              <a:latin typeface="Times New Roman"/>
              <a:ea typeface="华文细黑"/>
              <a:cs typeface="Courier New"/>
            </a:endParaRPr>
          </a:p>
        </p:txBody>
      </p:sp>
    </p:spTree>
    <p:extLst>
      <p:ext uri="{BB962C8B-B14F-4D97-AF65-F5344CB8AC3E}">
        <p14:creationId xmlns:p14="http://schemas.microsoft.com/office/powerpoint/2010/main" val="3279603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750"/>
                                        <p:tgtEl>
                                          <p:spTgt spid="1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blinds(horizontal)">
                                      <p:cBhvr>
                                        <p:cTn id="11" dur="750"/>
                                        <p:tgtEl>
                                          <p:spTgt spid="1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animEffect transition="in" filter="blinds(horizontal)">
                                      <p:cBhvr>
                                        <p:cTn id="15" dur="750"/>
                                        <p:tgtEl>
                                          <p:spTgt spid="18">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Effect transition="in" filter="blinds(horizontal)">
                                      <p:cBhvr>
                                        <p:cTn id="19" dur="750"/>
                                        <p:tgtEl>
                                          <p:spTgt spid="18">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animEffect transition="in" filter="blinds(horizontal)">
                                      <p:cBhvr>
                                        <p:cTn id="23" dur="75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1110" y="1049338"/>
            <a:ext cx="11621058" cy="5521512"/>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5.</a:t>
            </a:r>
            <a:r>
              <a:rPr lang="zh-CN" altLang="zh-CN" sz="2800" kern="100">
                <a:latin typeface="Times New Roman"/>
                <a:ea typeface="华文细黑"/>
                <a:cs typeface="Times New Roman"/>
              </a:rPr>
              <a:t>要求设计实验证明：某种盐的水解是吸热的，有四位同学分别作出如下回答，其中不正确的是</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A.</a:t>
            </a:r>
            <a:r>
              <a:rPr lang="zh-CN" altLang="zh-CN" sz="2800" kern="100">
                <a:latin typeface="Times New Roman"/>
                <a:ea typeface="华文细黑"/>
                <a:cs typeface="Times New Roman"/>
              </a:rPr>
              <a:t>甲同学：将硝酸铵晶体溶于水，若水温下降，说明硝酸铵水解是吸热的</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B.</a:t>
            </a:r>
            <a:r>
              <a:rPr lang="zh-CN" altLang="zh-CN" sz="2800" kern="100">
                <a:latin typeface="Times New Roman"/>
                <a:ea typeface="华文细黑"/>
                <a:cs typeface="Times New Roman"/>
              </a:rPr>
              <a:t>乙同学：用加热的方法可除去</a:t>
            </a:r>
            <a:r>
              <a:rPr lang="en-US" altLang="zh-CN" sz="2800" kern="100">
                <a:latin typeface="Times New Roman"/>
                <a:ea typeface="华文细黑"/>
                <a:cs typeface="Courier New"/>
              </a:rPr>
              <a:t>KNO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溶液中混有的</a:t>
            </a:r>
            <a:r>
              <a:rPr lang="en-US" altLang="zh-CN" sz="2800" kern="100">
                <a:latin typeface="Times New Roman"/>
                <a:ea typeface="华文细黑"/>
                <a:cs typeface="Courier New"/>
              </a:rPr>
              <a:t>Fe</a:t>
            </a:r>
            <a:r>
              <a:rPr lang="en-US" altLang="zh-CN" sz="2800" kern="100" baseline="30000">
                <a:latin typeface="Times New Roman"/>
                <a:ea typeface="华文细黑"/>
                <a:cs typeface="Courier New"/>
              </a:rPr>
              <a:t>3</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，说明含</a:t>
            </a:r>
            <a:r>
              <a:rPr lang="en-US" altLang="zh-CN" sz="2800" kern="100">
                <a:latin typeface="Times New Roman"/>
                <a:ea typeface="华文细黑"/>
                <a:cs typeface="Courier New"/>
              </a:rPr>
              <a:t>Fe</a:t>
            </a:r>
            <a:r>
              <a:rPr lang="en-US" altLang="zh-CN" sz="2800" kern="100" baseline="30000">
                <a:latin typeface="Times New Roman"/>
                <a:ea typeface="华文细黑"/>
                <a:cs typeface="Courier New"/>
              </a:rPr>
              <a:t>3</a:t>
            </a:r>
            <a:r>
              <a:rPr lang="zh-CN" altLang="zh-CN" sz="2800" kern="100" baseline="30000">
                <a:latin typeface="Times New Roman"/>
                <a:ea typeface="华文细黑"/>
                <a:cs typeface="Times New Roman"/>
              </a:rPr>
              <a:t>＋</a:t>
            </a:r>
            <a:r>
              <a:rPr lang="zh-CN" altLang="zh-CN" sz="2800" kern="100" smtClean="0">
                <a:latin typeface="Times New Roman"/>
                <a:ea typeface="华文细黑"/>
                <a:cs typeface="Times New Roman"/>
              </a:rPr>
              <a:t>的</a:t>
            </a:r>
            <a:endParaRPr lang="en-US" altLang="zh-CN" sz="2800" kern="100" smtClean="0">
              <a:latin typeface="Times New Roman"/>
              <a:ea typeface="华文细黑"/>
              <a:cs typeface="Times New Roman"/>
            </a:endParaRPr>
          </a:p>
          <a:p>
            <a:pPr algn="just">
              <a:lnSpc>
                <a:spcPct val="140000"/>
              </a:lnSpc>
              <a:spcAft>
                <a:spcPts val="0"/>
              </a:spcAft>
            </a:pPr>
            <a:r>
              <a:rPr lang="en-US" altLang="zh-CN" sz="2800" kern="100">
                <a:latin typeface="Times New Roman"/>
                <a:ea typeface="华文细黑"/>
                <a:cs typeface="Times New Roman"/>
              </a:rPr>
              <a:t> </a:t>
            </a:r>
            <a:r>
              <a:rPr lang="en-US" altLang="zh-CN" sz="2800" kern="100" smtClean="0">
                <a:latin typeface="Times New Roman"/>
                <a:ea typeface="华文细黑"/>
                <a:cs typeface="Times New Roman"/>
              </a:rPr>
              <a:t>   </a:t>
            </a:r>
            <a:r>
              <a:rPr lang="zh-CN" altLang="zh-CN" sz="2800" kern="100" smtClean="0">
                <a:latin typeface="Times New Roman"/>
                <a:ea typeface="华文细黑"/>
                <a:cs typeface="Times New Roman"/>
              </a:rPr>
              <a:t>盐水</a:t>
            </a:r>
            <a:r>
              <a:rPr lang="zh-CN" altLang="zh-CN" sz="2800" kern="100">
                <a:latin typeface="Times New Roman"/>
                <a:ea typeface="华文细黑"/>
                <a:cs typeface="Times New Roman"/>
              </a:rPr>
              <a:t>解是吸热的</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C.</a:t>
            </a:r>
            <a:r>
              <a:rPr lang="zh-CN" altLang="zh-CN" sz="2800" kern="100">
                <a:latin typeface="Times New Roman"/>
                <a:ea typeface="华文细黑"/>
                <a:cs typeface="Times New Roman"/>
              </a:rPr>
              <a:t>丙同学：通过实验发现同浓度的热的纯碱液比冷的纯碱液去油污效果好</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a:p>
            <a:pPr algn="just">
              <a:lnSpc>
                <a:spcPct val="140000"/>
              </a:lnSpc>
              <a:spcAft>
                <a:spcPts val="0"/>
              </a:spcAft>
            </a:pPr>
            <a:r>
              <a:rPr lang="en-US" altLang="zh-CN" sz="2800" kern="100">
                <a:latin typeface="Times New Roman"/>
                <a:ea typeface="华文细黑"/>
                <a:cs typeface="Times New Roman"/>
              </a:rPr>
              <a:t> </a:t>
            </a:r>
            <a:r>
              <a:rPr lang="en-US" altLang="zh-CN" sz="2800" kern="100" smtClean="0">
                <a:latin typeface="Times New Roman"/>
                <a:ea typeface="华文细黑"/>
                <a:cs typeface="Times New Roman"/>
              </a:rPr>
              <a:t>   </a:t>
            </a:r>
            <a:r>
              <a:rPr lang="zh-CN" altLang="zh-CN" sz="2800" kern="100" smtClean="0">
                <a:latin typeface="Times New Roman"/>
                <a:ea typeface="华文细黑"/>
                <a:cs typeface="Times New Roman"/>
              </a:rPr>
              <a:t>说明</a:t>
            </a:r>
            <a:r>
              <a:rPr lang="zh-CN" altLang="zh-CN" sz="2800" kern="100">
                <a:latin typeface="Times New Roman"/>
                <a:ea typeface="华文细黑"/>
                <a:cs typeface="Times New Roman"/>
              </a:rPr>
              <a:t>碳酸钠水解是吸热的</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D.</a:t>
            </a:r>
            <a:r>
              <a:rPr lang="zh-CN" altLang="zh-CN" sz="2800" kern="100">
                <a:latin typeface="Times New Roman"/>
                <a:ea typeface="华文细黑"/>
                <a:cs typeface="Times New Roman"/>
              </a:rPr>
              <a:t>丁同学：在醋酸钠溶液中滴入酚酞溶液，加热</a:t>
            </a:r>
            <a:r>
              <a:rPr lang="en-US" altLang="zh-CN" sz="2800" kern="100">
                <a:latin typeface="Times New Roman"/>
                <a:ea typeface="华文细黑"/>
                <a:cs typeface="Courier New"/>
              </a:rPr>
              <a:t>(</a:t>
            </a:r>
            <a:r>
              <a:rPr lang="zh-CN" altLang="zh-CN" sz="2800" kern="100">
                <a:latin typeface="Times New Roman"/>
                <a:ea typeface="华文细黑"/>
                <a:cs typeface="Times New Roman"/>
              </a:rPr>
              <a:t>不考虑水蒸发</a:t>
            </a:r>
            <a:r>
              <a:rPr lang="en-US" altLang="zh-CN" sz="2800" kern="100">
                <a:latin typeface="Times New Roman"/>
                <a:ea typeface="华文细黑"/>
                <a:cs typeface="Courier New"/>
              </a:rPr>
              <a:t>)</a:t>
            </a:r>
            <a:r>
              <a:rPr lang="zh-CN" altLang="zh-CN" sz="2800" kern="100">
                <a:latin typeface="Times New Roman"/>
                <a:ea typeface="华文细黑"/>
                <a:cs typeface="Times New Roman"/>
              </a:rPr>
              <a:t>后若</a:t>
            </a:r>
            <a:r>
              <a:rPr lang="zh-CN" altLang="zh-CN" sz="2800" kern="100" smtClean="0">
                <a:latin typeface="Times New Roman"/>
                <a:ea typeface="华文细黑"/>
                <a:cs typeface="Times New Roman"/>
              </a:rPr>
              <a:t>红色</a:t>
            </a:r>
            <a:endParaRPr lang="en-US" altLang="zh-CN" sz="2800" kern="100" smtClean="0">
              <a:latin typeface="Times New Roman"/>
              <a:ea typeface="华文细黑"/>
              <a:cs typeface="Times New Roman"/>
            </a:endParaRPr>
          </a:p>
          <a:p>
            <a:pPr algn="just">
              <a:lnSpc>
                <a:spcPct val="140000"/>
              </a:lnSpc>
              <a:spcAft>
                <a:spcPts val="0"/>
              </a:spcAft>
            </a:pPr>
            <a:r>
              <a:rPr lang="en-US" altLang="zh-CN" sz="2800" kern="100">
                <a:latin typeface="Times New Roman"/>
                <a:ea typeface="华文细黑"/>
                <a:cs typeface="Times New Roman"/>
              </a:rPr>
              <a:t> </a:t>
            </a:r>
            <a:r>
              <a:rPr lang="en-US" altLang="zh-CN" sz="2800" kern="100" smtClean="0">
                <a:latin typeface="Times New Roman"/>
                <a:ea typeface="华文细黑"/>
                <a:cs typeface="Times New Roman"/>
              </a:rPr>
              <a:t>   </a:t>
            </a:r>
            <a:r>
              <a:rPr lang="zh-CN" altLang="zh-CN" sz="2800" kern="100" smtClean="0">
                <a:latin typeface="Times New Roman"/>
                <a:ea typeface="华文细黑"/>
                <a:cs typeface="Times New Roman"/>
              </a:rPr>
              <a:t>加深</a:t>
            </a:r>
            <a:r>
              <a:rPr lang="zh-CN" altLang="zh-CN" sz="2800" kern="100">
                <a:latin typeface="Times New Roman"/>
                <a:ea typeface="华文细黑"/>
                <a:cs typeface="Times New Roman"/>
              </a:rPr>
              <a:t>，说明醋酸钠水解是吸热</a:t>
            </a:r>
            <a:r>
              <a:rPr lang="zh-CN" altLang="zh-CN" sz="2800" kern="100" smtClean="0">
                <a:latin typeface="Times New Roman"/>
                <a:ea typeface="华文细黑"/>
                <a:cs typeface="Times New Roman"/>
              </a:rPr>
              <a:t>的</a:t>
            </a:r>
            <a:endParaRPr lang="en-US" altLang="zh-CN" sz="2800" kern="100" smtClean="0">
              <a:latin typeface="Times New Roman"/>
              <a:ea typeface="华文细黑"/>
              <a:cs typeface="Times New Roman"/>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06574" y="1482905"/>
            <a:ext cx="11279284" cy="1298817"/>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溶解过程是一个吸热过程</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A</a:t>
            </a:r>
            <a:endParaRPr lang="zh-CN" altLang="zh-CN" sz="2800" kern="100" dirty="0">
              <a:solidFill>
                <a:schemeClr val="accent6">
                  <a:lumMod val="75000"/>
                </a:schemeClr>
              </a:solidFill>
              <a:latin typeface="Times New Roman"/>
              <a:ea typeface="华文细黑"/>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632934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2726415197"/>
              </p:ext>
            </p:extLst>
          </p:nvPr>
        </p:nvGraphicFramePr>
        <p:xfrm>
          <a:off x="478582" y="1096963"/>
          <a:ext cx="11258550" cy="1533525"/>
        </p:xfrm>
        <a:graphic>
          <a:graphicData uri="http://schemas.openxmlformats.org/presentationml/2006/ole">
            <mc:AlternateContent xmlns:mc="http://schemas.openxmlformats.org/markup-compatibility/2006">
              <mc:Choice xmlns:v="urn:schemas-microsoft-com:vml" Requires="v">
                <p:oleObj spid="_x0000_s202075" name="文档" r:id="rId18" imgW="11270151" imgH="1530829" progId="Word.Document.12">
                  <p:embed/>
                </p:oleObj>
              </mc:Choice>
              <mc:Fallback>
                <p:oleObj name="文档" r:id="rId18" imgW="11270151" imgH="1530829" progId="Word.Document.12">
                  <p:embed/>
                  <p:pic>
                    <p:nvPicPr>
                      <p:cNvPr id="0" name=""/>
                      <p:cNvPicPr/>
                      <p:nvPr/>
                    </p:nvPicPr>
                    <p:blipFill>
                      <a:blip r:embed="rId19"/>
                      <a:stretch>
                        <a:fillRect/>
                      </a:stretch>
                    </p:blipFill>
                    <p:spPr>
                      <a:xfrm>
                        <a:off x="478582" y="1096963"/>
                        <a:ext cx="11258550" cy="1533525"/>
                      </a:xfrm>
                      <a:prstGeom prst="rect">
                        <a:avLst/>
                      </a:prstGeom>
                    </p:spPr>
                  </p:pic>
                </p:oleObj>
              </mc:Fallback>
            </mc:AlternateContent>
          </a:graphicData>
        </a:graphic>
      </p:graphicFrame>
      <p:sp>
        <p:nvSpPr>
          <p:cNvPr id="6" name="矩形 5"/>
          <p:cNvSpPr/>
          <p:nvPr/>
        </p:nvSpPr>
        <p:spPr>
          <a:xfrm>
            <a:off x="387524" y="2205658"/>
            <a:ext cx="10793813" cy="1298817"/>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A.</a:t>
            </a:r>
            <a:r>
              <a:rPr lang="zh-CN" altLang="zh-CN" sz="2800" kern="100">
                <a:latin typeface="Times New Roman"/>
                <a:ea typeface="华文细黑"/>
                <a:cs typeface="Times New Roman"/>
              </a:rPr>
              <a:t>通入二氧化碳</a:t>
            </a:r>
            <a:r>
              <a:rPr lang="zh-CN" altLang="zh-CN" sz="2800" kern="100" smtClean="0">
                <a:latin typeface="Times New Roman"/>
                <a:ea typeface="华文细黑"/>
                <a:cs typeface="Times New Roman"/>
              </a:rPr>
              <a:t>气体</a:t>
            </a:r>
            <a:r>
              <a:rPr lang="en-US" altLang="zh-CN" sz="2800" kern="100" smtClean="0">
                <a:latin typeface="Times New Roman"/>
                <a:ea typeface="华文细黑"/>
                <a:cs typeface="Times New Roman"/>
              </a:rPr>
              <a:t>		</a:t>
            </a:r>
            <a:r>
              <a:rPr lang="en-US" altLang="zh-CN" sz="2800" kern="100" smtClean="0">
                <a:latin typeface="Times New Roman"/>
                <a:ea typeface="华文细黑"/>
                <a:cs typeface="Courier New"/>
              </a:rPr>
              <a:t>B</a:t>
            </a:r>
            <a:r>
              <a:rPr lang="en-US" altLang="zh-CN" sz="2800" kern="100">
                <a:latin typeface="Times New Roman"/>
                <a:ea typeface="华文细黑"/>
                <a:cs typeface="Courier New"/>
              </a:rPr>
              <a:t>.</a:t>
            </a:r>
            <a:r>
              <a:rPr lang="zh-CN" altLang="zh-CN" sz="2800" kern="100">
                <a:latin typeface="Times New Roman"/>
                <a:ea typeface="华文细黑"/>
                <a:cs typeface="Times New Roman"/>
              </a:rPr>
              <a:t>加入氢氧化钠固体</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C.</a:t>
            </a:r>
            <a:r>
              <a:rPr lang="zh-CN" altLang="zh-CN" sz="2800" kern="100">
                <a:latin typeface="Times New Roman"/>
                <a:ea typeface="华文细黑"/>
                <a:cs typeface="Times New Roman"/>
              </a:rPr>
              <a:t>通入氯化氢气</a:t>
            </a:r>
            <a:r>
              <a:rPr lang="zh-CN" altLang="zh-CN" sz="2800" kern="100" smtClean="0">
                <a:latin typeface="Times New Roman"/>
                <a:ea typeface="华文细黑"/>
                <a:cs typeface="Times New Roman"/>
              </a:rPr>
              <a:t>体</a:t>
            </a:r>
            <a:r>
              <a:rPr lang="en-US" altLang="zh-CN" sz="2800" kern="100" smtClean="0">
                <a:latin typeface="Times New Roman"/>
                <a:ea typeface="华文细黑"/>
                <a:cs typeface="Times New Roman"/>
              </a:rPr>
              <a:t>		</a:t>
            </a:r>
            <a:r>
              <a:rPr lang="en-US" altLang="zh-CN" sz="2800" kern="100" smtClean="0">
                <a:latin typeface="Times New Roman"/>
                <a:ea typeface="华文细黑"/>
                <a:cs typeface="Courier New"/>
              </a:rPr>
              <a:t>D</a:t>
            </a:r>
            <a:r>
              <a:rPr lang="en-US" altLang="zh-CN" sz="2800" kern="100">
                <a:latin typeface="Times New Roman"/>
                <a:ea typeface="华文细黑"/>
                <a:cs typeface="Courier New"/>
              </a:rPr>
              <a:t>.</a:t>
            </a:r>
            <a:r>
              <a:rPr lang="zh-CN" altLang="zh-CN" sz="2800" kern="100">
                <a:latin typeface="Times New Roman"/>
                <a:ea typeface="华文细黑"/>
                <a:cs typeface="Times New Roman"/>
              </a:rPr>
              <a:t>加入饱和石灰水溶液</a:t>
            </a:r>
            <a:endParaRPr lang="zh-CN" altLang="zh-CN" sz="2800" kern="10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16802019"/>
              </p:ext>
            </p:extLst>
          </p:nvPr>
        </p:nvGraphicFramePr>
        <p:xfrm>
          <a:off x="435149" y="3501802"/>
          <a:ext cx="8329612" cy="657225"/>
        </p:xfrm>
        <a:graphic>
          <a:graphicData uri="http://schemas.openxmlformats.org/presentationml/2006/ole">
            <mc:AlternateContent xmlns:mc="http://schemas.openxmlformats.org/markup-compatibility/2006">
              <mc:Choice xmlns:v="urn:schemas-microsoft-com:vml" Requires="v">
                <p:oleObj spid="_x0000_s202076" name="文档" r:id="rId21" imgW="8329014" imgH="657767" progId="Word.Document.12">
                  <p:embed/>
                </p:oleObj>
              </mc:Choice>
              <mc:Fallback>
                <p:oleObj name="文档" r:id="rId21" imgW="8329014" imgH="657767" progId="Word.Document.12">
                  <p:embed/>
                  <p:pic>
                    <p:nvPicPr>
                      <p:cNvPr id="0" name=""/>
                      <p:cNvPicPr/>
                      <p:nvPr/>
                    </p:nvPicPr>
                    <p:blipFill>
                      <a:blip r:embed="rId22"/>
                      <a:stretch>
                        <a:fillRect/>
                      </a:stretch>
                    </p:blipFill>
                    <p:spPr>
                      <a:xfrm>
                        <a:off x="435149" y="3501802"/>
                        <a:ext cx="8329612" cy="657225"/>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406000423"/>
              </p:ext>
            </p:extLst>
          </p:nvPr>
        </p:nvGraphicFramePr>
        <p:xfrm>
          <a:off x="425624" y="4111774"/>
          <a:ext cx="8329612" cy="657225"/>
        </p:xfrm>
        <a:graphic>
          <a:graphicData uri="http://schemas.openxmlformats.org/presentationml/2006/ole">
            <mc:AlternateContent xmlns:mc="http://schemas.openxmlformats.org/markup-compatibility/2006">
              <mc:Choice xmlns:v="urn:schemas-microsoft-com:vml" Requires="v">
                <p:oleObj spid="_x0000_s202077" name="文档" r:id="rId24" imgW="8329014" imgH="658128" progId="Word.Document.12">
                  <p:embed/>
                </p:oleObj>
              </mc:Choice>
              <mc:Fallback>
                <p:oleObj name="文档" r:id="rId24" imgW="8329014" imgH="658128" progId="Word.Document.12">
                  <p:embed/>
                  <p:pic>
                    <p:nvPicPr>
                      <p:cNvPr id="0" name=""/>
                      <p:cNvPicPr/>
                      <p:nvPr/>
                    </p:nvPicPr>
                    <p:blipFill>
                      <a:blip r:embed="rId25"/>
                      <a:stretch>
                        <a:fillRect/>
                      </a:stretch>
                    </p:blipFill>
                    <p:spPr>
                      <a:xfrm>
                        <a:off x="425624" y="4111774"/>
                        <a:ext cx="8329612" cy="657225"/>
                      </a:xfrm>
                      <a:prstGeom prst="rect">
                        <a:avLst/>
                      </a:prstGeom>
                    </p:spPr>
                  </p:pic>
                </p:oleObj>
              </mc:Fallback>
            </mc:AlternateContent>
          </a:graphicData>
        </a:graphic>
      </p:graphicFrame>
      <p:sp>
        <p:nvSpPr>
          <p:cNvPr id="9" name="矩形 8"/>
          <p:cNvSpPr/>
          <p:nvPr/>
        </p:nvSpPr>
        <p:spPr>
          <a:xfrm>
            <a:off x="340765" y="4725938"/>
            <a:ext cx="5509842" cy="523220"/>
          </a:xfrm>
          <a:prstGeom prst="rect">
            <a:avLst/>
          </a:prstGeom>
        </p:spPr>
        <p:txBody>
          <a:bodyPr wrap="none">
            <a:spAutoFit/>
          </a:bodyPr>
          <a:lstStyle/>
          <a:p>
            <a:r>
              <a:rPr lang="en-US" altLang="zh-CN" sz="2800" kern="100">
                <a:latin typeface="Times New Roman"/>
                <a:ea typeface="华文细黑"/>
              </a:rPr>
              <a:t>C</a:t>
            </a:r>
            <a:r>
              <a:rPr lang="zh-CN" altLang="zh-CN" sz="2800" kern="100">
                <a:latin typeface="Times New Roman"/>
                <a:ea typeface="华文细黑"/>
                <a:cs typeface="Times New Roman"/>
              </a:rPr>
              <a:t>项，通入</a:t>
            </a:r>
            <a:r>
              <a:rPr lang="en-US" altLang="zh-CN" sz="2800" kern="100">
                <a:latin typeface="Times New Roman"/>
                <a:ea typeface="华文细黑"/>
              </a:rPr>
              <a:t>HCl</a:t>
            </a:r>
            <a:r>
              <a:rPr lang="zh-CN" altLang="zh-CN" sz="2800" kern="100">
                <a:latin typeface="Times New Roman"/>
                <a:ea typeface="华文细黑"/>
                <a:cs typeface="Times New Roman"/>
              </a:rPr>
              <a:t>气体，</a:t>
            </a:r>
            <a:r>
              <a:rPr lang="en-US" altLang="zh-CN" sz="2800" i="1" kern="100">
                <a:latin typeface="Times New Roman"/>
                <a:ea typeface="华文细黑"/>
              </a:rPr>
              <a:t>c</a:t>
            </a:r>
            <a:r>
              <a:rPr lang="en-US" altLang="zh-CN" sz="2800" kern="100">
                <a:latin typeface="Times New Roman"/>
                <a:ea typeface="华文细黑"/>
              </a:rPr>
              <a:t>(H</a:t>
            </a:r>
            <a:r>
              <a:rPr lang="zh-CN" altLang="zh-CN" sz="2800" kern="100" baseline="30000">
                <a:latin typeface="Times New Roman"/>
                <a:ea typeface="华文细黑"/>
                <a:cs typeface="Times New Roman"/>
              </a:rPr>
              <a:t>＋</a:t>
            </a:r>
            <a:r>
              <a:rPr lang="en-US" altLang="zh-CN" sz="2800" kern="100">
                <a:latin typeface="Times New Roman"/>
                <a:ea typeface="华文细黑"/>
              </a:rPr>
              <a:t>)</a:t>
            </a:r>
            <a:r>
              <a:rPr lang="zh-CN" altLang="zh-CN" sz="2800" kern="100">
                <a:latin typeface="Times New Roman"/>
                <a:ea typeface="华文细黑"/>
                <a:cs typeface="Times New Roman"/>
              </a:rPr>
              <a:t>增大；</a:t>
            </a:r>
            <a:endParaRPr lang="zh-CN" altLang="en-US" sz="2800"/>
          </a:p>
        </p:txBody>
      </p:sp>
      <p:graphicFrame>
        <p:nvGraphicFramePr>
          <p:cNvPr id="10" name="对象 9"/>
          <p:cNvGraphicFramePr>
            <a:graphicFrameLocks noChangeAspect="1"/>
          </p:cNvGraphicFramePr>
          <p:nvPr>
            <p:extLst>
              <p:ext uri="{D42A27DB-BD31-4B8C-83A1-F6EECF244321}">
                <p14:modId xmlns:p14="http://schemas.microsoft.com/office/powerpoint/2010/main" val="4028759266"/>
              </p:ext>
            </p:extLst>
          </p:nvPr>
        </p:nvGraphicFramePr>
        <p:xfrm>
          <a:off x="419100" y="5334000"/>
          <a:ext cx="10963275" cy="1362075"/>
        </p:xfrm>
        <a:graphic>
          <a:graphicData uri="http://schemas.openxmlformats.org/presentationml/2006/ole">
            <mc:AlternateContent xmlns:mc="http://schemas.openxmlformats.org/markup-compatibility/2006">
              <mc:Choice xmlns:v="urn:schemas-microsoft-com:vml" Requires="v">
                <p:oleObj spid="_x0000_s202078" name="文档" r:id="rId27" imgW="10974828" imgH="1359739" progId="Word.Document.12">
                  <p:embed/>
                </p:oleObj>
              </mc:Choice>
              <mc:Fallback>
                <p:oleObj name="文档" r:id="rId27" imgW="10974828" imgH="1359739" progId="Word.Document.12">
                  <p:embed/>
                  <p:pic>
                    <p:nvPicPr>
                      <p:cNvPr id="0" name=""/>
                      <p:cNvPicPr/>
                      <p:nvPr/>
                    </p:nvPicPr>
                    <p:blipFill>
                      <a:blip r:embed="rId28"/>
                      <a:stretch>
                        <a:fillRect/>
                      </a:stretch>
                    </p:blipFill>
                    <p:spPr>
                      <a:xfrm>
                        <a:off x="419100" y="5334000"/>
                        <a:ext cx="10963275" cy="1362075"/>
                      </a:xfrm>
                      <a:prstGeom prst="rect">
                        <a:avLst/>
                      </a:prstGeom>
                    </p:spPr>
                  </p:pic>
                </p:oleObj>
              </mc:Fallback>
            </mc:AlternateContent>
          </a:graphicData>
        </a:graphic>
      </p:graphicFrame>
      <p:sp>
        <p:nvSpPr>
          <p:cNvPr id="11" name="矩形 10"/>
          <p:cNvSpPr/>
          <p:nvPr/>
        </p:nvSpPr>
        <p:spPr>
          <a:xfrm>
            <a:off x="2125241" y="1773610"/>
            <a:ext cx="444352" cy="523220"/>
          </a:xfrm>
          <a:prstGeom prst="rect">
            <a:avLst/>
          </a:prstGeom>
        </p:spPr>
        <p:txBody>
          <a:bodyPr wrap="none">
            <a:spAutoFit/>
          </a:bodyPr>
          <a:lstStyle/>
          <a:p>
            <a:r>
              <a:rPr lang="en-US" altLang="zh-CN" sz="2800" kern="100" smtClean="0">
                <a:solidFill>
                  <a:schemeClr val="accent6">
                    <a:lumMod val="75000"/>
                  </a:schemeClr>
                </a:solidFill>
                <a:latin typeface="Times New Roman"/>
                <a:ea typeface="华文细黑"/>
                <a:cs typeface="Courier New"/>
              </a:rPr>
              <a:t>D</a:t>
            </a:r>
            <a:endParaRPr lang="zh-CN" altLang="zh-CN" sz="2800" kern="100">
              <a:solidFill>
                <a:schemeClr val="accent6">
                  <a:lumMod val="75000"/>
                </a:schemeClr>
              </a:solidFill>
              <a:latin typeface="Times New Roman"/>
              <a:ea typeface="华文细黑"/>
              <a:cs typeface="Courier New"/>
            </a:endParaRPr>
          </a:p>
        </p:txBody>
      </p:sp>
      <p:sp>
        <p:nvSpPr>
          <p:cNvPr id="24" name="矩形 2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圆角矩形 2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3"/>
                                        </p:tgtEl>
                                      </p:cBhvr>
                                    </p:animEffect>
                                    <p:set>
                                      <p:cBhvr>
                                        <p:cTn id="35" dur="1" fill="hold">
                                          <p:stCondLst>
                                            <p:cond delay="499"/>
                                          </p:stCondLst>
                                        </p:cTn>
                                        <p:tgtEl>
                                          <p:spTgt spid="23"/>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bldLst>
      <p:bldP spid="9" grpId="0"/>
      <p:bldP spid="9" grpId="1"/>
      <p:bldP spid="11" grpId="0"/>
      <p:bldP spid="11" grpId="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7178" y="981522"/>
            <a:ext cx="11639246" cy="4315027"/>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在一定浓度的</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溶液中，存在如下水解平衡：</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3H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dirty="0" smtClean="0">
                <a:latin typeface="ZBFH"/>
                <a:ea typeface="华文细黑"/>
                <a:cs typeface="Times New Roman"/>
              </a:rPr>
              <a:t>     </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，在此溶液中滴入饱和的</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溶液，下列说法中正确的是</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水解平衡向正反应方向移动</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水解平衡向逆反应方向移动</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溶液中</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浓度不变</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D.Fe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的水解程度</a:t>
            </a:r>
            <a:r>
              <a:rPr lang="zh-CN" altLang="zh-CN" sz="2800" kern="100" dirty="0" smtClean="0">
                <a:latin typeface="Times New Roman"/>
                <a:ea typeface="华文细黑"/>
                <a:cs typeface="Times New Roman"/>
              </a:rPr>
              <a:t>增大</a:t>
            </a:r>
            <a:endParaRPr lang="en-US" altLang="zh-CN" sz="280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加入饱和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应增大，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的水解程度应减小</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6"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3" name="对象 2"/>
          <p:cNvGraphicFramePr>
            <a:graphicFrameLocks noChangeAspect="1"/>
          </p:cNvGraphicFramePr>
          <p:nvPr>
            <p:extLst>
              <p:ext uri="{D42A27DB-BD31-4B8C-83A1-F6EECF244321}">
                <p14:modId xmlns:p14="http://schemas.microsoft.com/office/powerpoint/2010/main" val="1326371462"/>
              </p:ext>
            </p:extLst>
          </p:nvPr>
        </p:nvGraphicFramePr>
        <p:xfrm>
          <a:off x="10121612" y="1063055"/>
          <a:ext cx="768350" cy="649288"/>
        </p:xfrm>
        <a:graphic>
          <a:graphicData uri="http://schemas.openxmlformats.org/presentationml/2006/ole">
            <mc:AlternateContent xmlns:mc="http://schemas.openxmlformats.org/markup-compatibility/2006">
              <mc:Choice xmlns:v="urn:schemas-microsoft-com:vml" Requires="v">
                <p:oleObj spid="_x0000_s202839" name="文档" r:id="rId18" imgW="768768" imgH="648673" progId="Word.Document.12">
                  <p:embed/>
                </p:oleObj>
              </mc:Choice>
              <mc:Fallback>
                <p:oleObj name="文档" r:id="rId18" imgW="768768" imgH="648673" progId="Word.Document.12">
                  <p:embed/>
                  <p:pic>
                    <p:nvPicPr>
                      <p:cNvPr id="0" name=""/>
                      <p:cNvPicPr/>
                      <p:nvPr/>
                    </p:nvPicPr>
                    <p:blipFill>
                      <a:blip r:embed="rId19"/>
                      <a:stretch>
                        <a:fillRect/>
                      </a:stretch>
                    </p:blipFill>
                    <p:spPr>
                      <a:xfrm>
                        <a:off x="10121612" y="1063055"/>
                        <a:ext cx="768350" cy="649288"/>
                      </a:xfrm>
                      <a:prstGeom prst="rect">
                        <a:avLst/>
                      </a:prstGeom>
                    </p:spPr>
                  </p:pic>
                </p:oleObj>
              </mc:Fallback>
            </mc:AlternateContent>
          </a:graphicData>
        </a:graphic>
      </p:graphicFrame>
      <p:sp>
        <p:nvSpPr>
          <p:cNvPr id="5" name="矩形 4"/>
          <p:cNvSpPr/>
          <p:nvPr/>
        </p:nvSpPr>
        <p:spPr>
          <a:xfrm>
            <a:off x="10619406" y="1679229"/>
            <a:ext cx="444352"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cs typeface="Courier New"/>
              </a:rPr>
              <a:t>A</a:t>
            </a:r>
            <a:endParaRPr lang="zh-CN" altLang="en-US" sz="2800" kern="100">
              <a:solidFill>
                <a:schemeClr val="accent6">
                  <a:lumMod val="75000"/>
                </a:schemeClr>
              </a:solidFill>
              <a:latin typeface="Times New Roman"/>
              <a:ea typeface="华文细黑"/>
              <a:cs typeface="Courier New"/>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xEl>
                                              <p:pRg st="5" end="5"/>
                                            </p:txEl>
                                          </p:spTgt>
                                        </p:tgtEl>
                                      </p:cBhvr>
                                    </p:animEffect>
                                    <p:set>
                                      <p:cBhvr>
                                        <p:cTn id="17" dur="1" fill="hold">
                                          <p:stCondLst>
                                            <p:cond delay="499"/>
                                          </p:stCondLst>
                                        </p:cTn>
                                        <p:tgtEl>
                                          <p:spTgt spid="4">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5" grpId="0"/>
      <p:bldP spid="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96425" y="1288490"/>
            <a:ext cx="11296938" cy="1227772"/>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(5)</a:t>
            </a:r>
            <a:r>
              <a:rPr lang="zh-CN" altLang="zh-CN" sz="2800" kern="100">
                <a:latin typeface="Times New Roman"/>
                <a:ea typeface="华文细黑"/>
                <a:cs typeface="Times New Roman"/>
              </a:rPr>
              <a:t>常温下，</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11</a:t>
            </a:r>
            <a:r>
              <a:rPr lang="zh-CN" altLang="zh-CN" sz="2800" kern="100">
                <a:latin typeface="Times New Roman"/>
                <a:ea typeface="华文细黑"/>
                <a:cs typeface="Times New Roman"/>
              </a:rPr>
              <a:t>的</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COONa</a:t>
            </a:r>
            <a:r>
              <a:rPr lang="zh-CN" altLang="zh-CN" sz="2800" kern="100">
                <a:latin typeface="Times New Roman"/>
                <a:ea typeface="华文细黑"/>
                <a:cs typeface="Times New Roman"/>
              </a:rPr>
              <a:t>溶液与</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3</a:t>
            </a:r>
            <a:r>
              <a:rPr lang="zh-CN" altLang="zh-CN" sz="2800" kern="100">
                <a:latin typeface="Times New Roman"/>
                <a:ea typeface="华文细黑"/>
                <a:cs typeface="Times New Roman"/>
              </a:rPr>
              <a:t>的</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COOH</a:t>
            </a:r>
            <a:r>
              <a:rPr lang="zh-CN" altLang="zh-CN" sz="2800" kern="100">
                <a:latin typeface="Times New Roman"/>
                <a:ea typeface="华文细黑"/>
                <a:cs typeface="Times New Roman"/>
              </a:rPr>
              <a:t>溶液，水的电离程度相同</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smtClean="0">
                <a:latin typeface="Times New Roman"/>
                <a:ea typeface="华文细黑"/>
                <a:cs typeface="Courier New"/>
              </a:rPr>
              <a:t>)</a:t>
            </a:r>
            <a:endParaRPr lang="zh-CN" altLang="zh-CN" sz="1000" kern="100">
              <a:latin typeface="宋体"/>
              <a:cs typeface="Courier New"/>
            </a:endParaRPr>
          </a:p>
        </p:txBody>
      </p:sp>
      <p:sp>
        <p:nvSpPr>
          <p:cNvPr id="2" name="矩形 1"/>
          <p:cNvSpPr/>
          <p:nvPr/>
        </p:nvSpPr>
        <p:spPr>
          <a:xfrm>
            <a:off x="2883421" y="2042478"/>
            <a:ext cx="543739" cy="523220"/>
          </a:xfrm>
          <a:prstGeom prst="rect">
            <a:avLst/>
          </a:prstGeom>
        </p:spPr>
        <p:txBody>
          <a:bodyPr wrap="none">
            <a:spAutoFit/>
          </a:bodyPr>
          <a:lstStyle/>
          <a:p>
            <a:r>
              <a:rPr lang="en-US" altLang="zh-CN" sz="2800">
                <a:solidFill>
                  <a:schemeClr val="accent6">
                    <a:lumMod val="75000"/>
                  </a:schemeClr>
                </a:solidFill>
              </a:rPr>
              <a:t>×</a:t>
            </a:r>
            <a:endParaRPr lang="zh-CN" altLang="en-US" sz="2800">
              <a:solidFill>
                <a:schemeClr val="accent6">
                  <a:lumMod val="75000"/>
                </a:schemeClr>
              </a:solidFill>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9916192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2" grpId="0"/>
      <p:bldP spid="2" grpId="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0705" y="1367463"/>
            <a:ext cx="11572430" cy="3108543"/>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为了除去</a:t>
            </a:r>
            <a:r>
              <a:rPr lang="en-US" altLang="zh-CN" sz="2800" kern="100" dirty="0">
                <a:latin typeface="Times New Roman"/>
                <a:ea typeface="华文细黑"/>
                <a:cs typeface="Courier New"/>
              </a:rPr>
              <a:t>MgCl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酸性溶液中的</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，可在加热搅拌的条件下加入一种试剂，过滤后，再加入适量的</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，这种试剂是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  	</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B.NaOH</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D.MgCO</a:t>
            </a:r>
            <a:r>
              <a:rPr lang="en-US" altLang="zh-CN" sz="2800" kern="100" baseline="-25000" dirty="0" smtClean="0">
                <a:latin typeface="Times New Roman"/>
                <a:ea typeface="华文细黑"/>
                <a:cs typeface="Courier New"/>
              </a:rPr>
              <a:t>3</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除去</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后，再加适量的</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，是为了抑制</a:t>
            </a:r>
            <a:r>
              <a:rPr lang="en-US" altLang="zh-CN" sz="2800" kern="100" dirty="0">
                <a:latin typeface="Times New Roman"/>
                <a:ea typeface="华文细黑"/>
                <a:cs typeface="Courier New"/>
              </a:rPr>
              <a:t>Mg</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的水解</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7623645" y="2087543"/>
            <a:ext cx="444352"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cs typeface="Courier New"/>
              </a:rPr>
              <a:t>D</a:t>
            </a:r>
            <a:endParaRPr lang="zh-CN" altLang="en-US" sz="2800" kern="100">
              <a:solidFill>
                <a:schemeClr val="accent6">
                  <a:lumMod val="75000"/>
                </a:schemeClr>
              </a:solidFill>
              <a:latin typeface="Times New Roman"/>
              <a:ea typeface="华文细黑"/>
              <a:cs typeface="Courier New"/>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3" end="3"/>
                                            </p:txEl>
                                          </p:spTgt>
                                        </p:tgtEl>
                                      </p:cBhvr>
                                    </p:animEffect>
                                    <p:set>
                                      <p:cBhvr>
                                        <p:cTn id="17" dur="1" fill="hold">
                                          <p:stCondLst>
                                            <p:cond delay="499"/>
                                          </p:stCondLst>
                                        </p:cTn>
                                        <p:tgtEl>
                                          <p:spTgt spid="3">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 grpId="0"/>
      <p:bldP spid="2" grpId="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631697681"/>
              </p:ext>
            </p:extLst>
          </p:nvPr>
        </p:nvGraphicFramePr>
        <p:xfrm>
          <a:off x="569640" y="1223317"/>
          <a:ext cx="11145837" cy="5249863"/>
        </p:xfrm>
        <a:graphic>
          <a:graphicData uri="http://schemas.openxmlformats.org/presentationml/2006/ole">
            <mc:AlternateContent xmlns:mc="http://schemas.openxmlformats.org/markup-compatibility/2006">
              <mc:Choice xmlns:v="urn:schemas-microsoft-com:vml" Requires="v">
                <p:oleObj spid="_x0000_s130163" name="文档" r:id="rId18" imgW="11146259" imgH="5249533" progId="Word.Document.12">
                  <p:embed/>
                </p:oleObj>
              </mc:Choice>
              <mc:Fallback>
                <p:oleObj name="文档" r:id="rId18" imgW="11146259" imgH="5249533" progId="Word.Document.12">
                  <p:embed/>
                  <p:pic>
                    <p:nvPicPr>
                      <p:cNvPr id="0" name=""/>
                      <p:cNvPicPr/>
                      <p:nvPr/>
                    </p:nvPicPr>
                    <p:blipFill>
                      <a:blip r:embed="rId19"/>
                      <a:stretch>
                        <a:fillRect/>
                      </a:stretch>
                    </p:blipFill>
                    <p:spPr>
                      <a:xfrm>
                        <a:off x="569640" y="1223317"/>
                        <a:ext cx="11145837" cy="5249863"/>
                      </a:xfrm>
                      <a:prstGeom prst="rect">
                        <a:avLst/>
                      </a:prstGeom>
                    </p:spPr>
                  </p:pic>
                </p:oleObj>
              </mc:Fallback>
            </mc:AlternateContent>
          </a:graphicData>
        </a:graphic>
      </p:graphicFrame>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2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5" name="对象 4"/>
          <p:cNvGraphicFramePr>
            <a:graphicFrameLocks noChangeAspect="1"/>
          </p:cNvGraphicFramePr>
          <p:nvPr>
            <p:extLst>
              <p:ext uri="{D42A27DB-BD31-4B8C-83A1-F6EECF244321}">
                <p14:modId xmlns:p14="http://schemas.microsoft.com/office/powerpoint/2010/main" val="3481011652"/>
              </p:ext>
            </p:extLst>
          </p:nvPr>
        </p:nvGraphicFramePr>
        <p:xfrm>
          <a:off x="409575" y="1125538"/>
          <a:ext cx="11258550" cy="1914525"/>
        </p:xfrm>
        <a:graphic>
          <a:graphicData uri="http://schemas.openxmlformats.org/presentationml/2006/ole">
            <mc:AlternateContent xmlns:mc="http://schemas.openxmlformats.org/markup-compatibility/2006">
              <mc:Choice xmlns:v="urn:schemas-microsoft-com:vml" Requires="v">
                <p:oleObj spid="_x0000_s131274" name="文档" r:id="rId18" imgW="11265109" imgH="1911470" progId="Word.Document.12">
                  <p:embed/>
                </p:oleObj>
              </mc:Choice>
              <mc:Fallback>
                <p:oleObj name="文档" r:id="rId18" imgW="11265109" imgH="1911470" progId="Word.Document.12">
                  <p:embed/>
                  <p:pic>
                    <p:nvPicPr>
                      <p:cNvPr id="0" name=""/>
                      <p:cNvPicPr/>
                      <p:nvPr/>
                    </p:nvPicPr>
                    <p:blipFill>
                      <a:blip r:embed="rId19"/>
                      <a:stretch>
                        <a:fillRect/>
                      </a:stretch>
                    </p:blipFill>
                    <p:spPr>
                      <a:xfrm>
                        <a:off x="409575" y="1125538"/>
                        <a:ext cx="11258550" cy="1914525"/>
                      </a:xfrm>
                      <a:prstGeom prst="rect">
                        <a:avLst/>
                      </a:prstGeom>
                    </p:spPr>
                  </p:pic>
                </p:oleObj>
              </mc:Fallback>
            </mc:AlternateContent>
          </a:graphicData>
        </a:graphic>
      </p:graphicFrame>
      <p:sp>
        <p:nvSpPr>
          <p:cNvPr id="4" name="矩形 3"/>
          <p:cNvSpPr/>
          <p:nvPr/>
        </p:nvSpPr>
        <p:spPr>
          <a:xfrm>
            <a:off x="353616" y="2834680"/>
            <a:ext cx="11505997" cy="1902059"/>
          </a:xfrm>
          <a:prstGeom prst="rect">
            <a:avLst/>
          </a:prstGeom>
        </p:spPr>
        <p:txBody>
          <a:bodyPr>
            <a:spAutoFit/>
          </a:bodyPr>
          <a:lstStyle/>
          <a:p>
            <a:pPr>
              <a:lnSpc>
                <a:spcPct val="140000"/>
              </a:lnSpc>
            </a:pPr>
            <a:r>
              <a:rPr lang="en-US" altLang="zh-CN" sz="2800" kern="100">
                <a:latin typeface="Times New Roman"/>
                <a:ea typeface="华文细黑"/>
              </a:rPr>
              <a:t>B</a:t>
            </a:r>
            <a:r>
              <a:rPr lang="zh-CN" altLang="zh-CN" sz="2800" kern="100">
                <a:latin typeface="Times New Roman"/>
                <a:ea typeface="华文细黑"/>
                <a:cs typeface="Times New Roman"/>
              </a:rPr>
              <a:t>选项中通入</a:t>
            </a:r>
            <a:r>
              <a:rPr lang="en-US" altLang="zh-CN" sz="2800" kern="100">
                <a:latin typeface="Times New Roman"/>
                <a:ea typeface="华文细黑"/>
              </a:rPr>
              <a:t>CO</a:t>
            </a:r>
            <a:r>
              <a:rPr lang="en-US" altLang="zh-CN" sz="2800" kern="100" baseline="-25000">
                <a:latin typeface="Times New Roman"/>
                <a:ea typeface="华文细黑"/>
              </a:rPr>
              <a:t>2</a:t>
            </a:r>
            <a:r>
              <a:rPr lang="zh-CN" altLang="zh-CN" sz="2800" kern="100">
                <a:latin typeface="Times New Roman"/>
                <a:ea typeface="华文细黑"/>
                <a:cs typeface="Times New Roman"/>
              </a:rPr>
              <a:t>，会使溶液中</a:t>
            </a:r>
            <a:r>
              <a:rPr lang="en-US" altLang="zh-CN" sz="2800" kern="100">
                <a:latin typeface="Times New Roman"/>
                <a:ea typeface="华文细黑"/>
              </a:rPr>
              <a:t>OH</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浓度减小，所以溶液的</a:t>
            </a:r>
            <a:r>
              <a:rPr lang="en-US" altLang="zh-CN" sz="2800" kern="100">
                <a:latin typeface="Times New Roman"/>
                <a:ea typeface="华文细黑"/>
              </a:rPr>
              <a:t>pH</a:t>
            </a:r>
            <a:r>
              <a:rPr lang="zh-CN" altLang="zh-CN" sz="2800" kern="100">
                <a:latin typeface="Times New Roman"/>
                <a:ea typeface="华文细黑"/>
                <a:cs typeface="Times New Roman"/>
              </a:rPr>
              <a:t>也减小</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a:p>
            <a:pPr>
              <a:lnSpc>
                <a:spcPct val="140000"/>
              </a:lnSpc>
            </a:pPr>
            <a:r>
              <a:rPr lang="en-US" altLang="zh-CN" sz="2800" kern="100" smtClean="0">
                <a:latin typeface="Times New Roman"/>
                <a:ea typeface="华文细黑"/>
              </a:rPr>
              <a:t>C</a:t>
            </a:r>
            <a:r>
              <a:rPr lang="zh-CN" altLang="zh-CN" sz="2800" kern="100">
                <a:latin typeface="Times New Roman"/>
                <a:ea typeface="华文细黑"/>
                <a:cs typeface="Times New Roman"/>
              </a:rPr>
              <a:t>选项中升高温度平衡向吸热方向移动，而盐的水解吸热，所以平衡常数增大</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819716327"/>
              </p:ext>
            </p:extLst>
          </p:nvPr>
        </p:nvGraphicFramePr>
        <p:xfrm>
          <a:off x="438150" y="4719439"/>
          <a:ext cx="11068050" cy="1619250"/>
        </p:xfrm>
        <a:graphic>
          <a:graphicData uri="http://schemas.openxmlformats.org/presentationml/2006/ole">
            <mc:AlternateContent xmlns:mc="http://schemas.openxmlformats.org/markup-compatibility/2006">
              <mc:Choice xmlns:v="urn:schemas-microsoft-com:vml" Requires="v">
                <p:oleObj spid="_x0000_s131275" name="文档" r:id="rId21" imgW="11079632" imgH="1616375" progId="Word.Document.12">
                  <p:embed/>
                </p:oleObj>
              </mc:Choice>
              <mc:Fallback>
                <p:oleObj name="文档" r:id="rId21" imgW="11079632" imgH="1616375" progId="Word.Document.12">
                  <p:embed/>
                  <p:pic>
                    <p:nvPicPr>
                      <p:cNvPr id="0" name=""/>
                      <p:cNvPicPr/>
                      <p:nvPr/>
                    </p:nvPicPr>
                    <p:blipFill>
                      <a:blip r:embed="rId22"/>
                      <a:stretch>
                        <a:fillRect/>
                      </a:stretch>
                    </p:blipFill>
                    <p:spPr>
                      <a:xfrm>
                        <a:off x="438150" y="4719439"/>
                        <a:ext cx="11068050" cy="1619250"/>
                      </a:xfrm>
                      <a:prstGeom prst="rect">
                        <a:avLst/>
                      </a:prstGeom>
                    </p:spPr>
                  </p:pic>
                </p:oleObj>
              </mc:Fallback>
            </mc:AlternateContent>
          </a:graphicData>
        </a:graphic>
      </p:graphicFrame>
      <p:sp>
        <p:nvSpPr>
          <p:cNvPr id="8" name="矩形 7"/>
          <p:cNvSpPr/>
          <p:nvPr/>
        </p:nvSpPr>
        <p:spPr>
          <a:xfrm>
            <a:off x="5938582" y="5446018"/>
            <a:ext cx="1524776" cy="624530"/>
          </a:xfrm>
          <a:prstGeom prst="rect">
            <a:avLst/>
          </a:prstGeom>
        </p:spPr>
        <p:txBody>
          <a:bodyPr wrap="none">
            <a:spAutoFit/>
          </a:bodyPr>
          <a:lstStyle/>
          <a:p>
            <a:pPr algn="just">
              <a:lnSpc>
                <a:spcPct val="140000"/>
              </a:lnSpc>
              <a:spcAft>
                <a:spcPts val="0"/>
              </a:spcAft>
            </a:pPr>
            <a:r>
              <a:rPr lang="zh-CN" altLang="zh-CN" sz="2800" b="1" kern="100" dirty="0" smtClean="0">
                <a:solidFill>
                  <a:srgbClr val="0000FF"/>
                </a:solidFill>
                <a:latin typeface="Times New Roman"/>
                <a:cs typeface="Times New Roman"/>
              </a:rPr>
              <a:t>答案</a:t>
            </a:r>
            <a:r>
              <a:rPr lang="zh-CN" altLang="zh-CN" sz="2800" kern="100" dirty="0" smtClean="0">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A</a:t>
            </a:r>
            <a:endParaRPr lang="zh-CN" altLang="zh-CN" sz="2800" kern="100" dirty="0">
              <a:solidFill>
                <a:schemeClr val="accent6">
                  <a:lumMod val="75000"/>
                </a:schemeClr>
              </a:solidFill>
              <a:latin typeface="Times New Roman"/>
              <a:ea typeface="华文细黑"/>
              <a:cs typeface="Courier New"/>
            </a:endParaRPr>
          </a:p>
        </p:txBody>
      </p:sp>
    </p:spTree>
    <p:extLst>
      <p:ext uri="{BB962C8B-B14F-4D97-AF65-F5344CB8AC3E}">
        <p14:creationId xmlns:p14="http://schemas.microsoft.com/office/powerpoint/2010/main" val="2711066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750"/>
                                        <p:tgtEl>
                                          <p:spTgt spid="5"/>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linds(horizontal)">
                                      <p:cBhvr>
                                        <p:cTn id="11" dur="750"/>
                                        <p:tgtEl>
                                          <p:spTgt spid="4">
                                            <p:txEl>
                                              <p:pRg st="0" end="0"/>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blinds(horizontal)">
                                      <p:cBhvr>
                                        <p:cTn id="15" dur="750"/>
                                        <p:tgtEl>
                                          <p:spTgt spid="4">
                                            <p:txEl>
                                              <p:pRg st="1" end="1"/>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750"/>
                                        <p:tgtEl>
                                          <p:spTgt spid="6"/>
                                        </p:tgtEl>
                                      </p:cBhvr>
                                    </p:animEffect>
                                  </p:childTnLst>
                                </p:cTn>
                              </p:par>
                            </p:childTnLst>
                          </p:cTn>
                        </p:par>
                        <p:par>
                          <p:cTn id="20" fill="hold">
                            <p:stCondLst>
                              <p:cond delay="3000"/>
                            </p:stCondLst>
                            <p:childTnLst>
                              <p:par>
                                <p:cTn id="21" presetID="3" presetClass="entr" presetSubtype="1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0984" y="1212524"/>
            <a:ext cx="11524006" cy="4315027"/>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10.</a:t>
            </a:r>
            <a:r>
              <a:rPr lang="zh-CN" altLang="zh-CN" sz="2800" kern="100">
                <a:latin typeface="Times New Roman"/>
                <a:ea typeface="华文细黑"/>
                <a:cs typeface="Times New Roman"/>
              </a:rPr>
              <a:t>某兴趣小组为研究碳酸钠水解平衡与温度的关系，用数字实验系统测定一定浓度碳酸钠溶液的</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与温度的关系，得到曲线如图，下列分析不合理的是</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smtClean="0">
                <a:latin typeface="Times New Roman"/>
                <a:ea typeface="华文细黑"/>
                <a:cs typeface="Courier New"/>
              </a:rPr>
              <a:t>)</a:t>
            </a:r>
            <a:endParaRPr lang="en-US" altLang="zh-CN" sz="1050" kern="100" smtClean="0">
              <a:latin typeface="宋体"/>
              <a:cs typeface="Courier New"/>
            </a:endParaRPr>
          </a:p>
          <a:p>
            <a:pPr algn="just">
              <a:lnSpc>
                <a:spcPct val="140000"/>
              </a:lnSpc>
              <a:spcAft>
                <a:spcPts val="0"/>
              </a:spcAft>
            </a:pPr>
            <a:r>
              <a:rPr lang="en-US" altLang="zh-CN" sz="2800" kern="100">
                <a:latin typeface="Times New Roman"/>
                <a:ea typeface="华文细黑"/>
                <a:cs typeface="Courier New"/>
              </a:rPr>
              <a:t>A.</a:t>
            </a:r>
            <a:r>
              <a:rPr lang="zh-CN" altLang="zh-CN" sz="2800" kern="100">
                <a:latin typeface="Times New Roman"/>
                <a:ea typeface="华文细黑"/>
                <a:cs typeface="Times New Roman"/>
              </a:rPr>
              <a:t>碳酸钠水解是吸热反应</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B.ab</a:t>
            </a:r>
            <a:r>
              <a:rPr lang="zh-CN" altLang="zh-CN" sz="2800" kern="100">
                <a:latin typeface="Times New Roman"/>
                <a:ea typeface="华文细黑"/>
                <a:cs typeface="Times New Roman"/>
              </a:rPr>
              <a:t>段说明水解平衡向右移动</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C.bc</a:t>
            </a:r>
            <a:r>
              <a:rPr lang="zh-CN" altLang="zh-CN" sz="2800" kern="100">
                <a:latin typeface="Times New Roman"/>
                <a:ea typeface="华文细黑"/>
                <a:cs typeface="Times New Roman"/>
              </a:rPr>
              <a:t>段说明水解平衡向左移动</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D.</a:t>
            </a:r>
            <a:r>
              <a:rPr lang="zh-CN" altLang="zh-CN" sz="2800" kern="100">
                <a:latin typeface="Times New Roman"/>
                <a:ea typeface="华文细黑"/>
                <a:cs typeface="Times New Roman"/>
              </a:rPr>
              <a:t>水的电离平衡也对</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产生</a:t>
            </a:r>
            <a:r>
              <a:rPr lang="zh-CN" altLang="zh-CN" sz="2800" kern="100" smtClean="0">
                <a:latin typeface="Times New Roman"/>
                <a:ea typeface="华文细黑"/>
                <a:cs typeface="Times New Roman"/>
              </a:rPr>
              <a:t>影响</a:t>
            </a:r>
            <a:endParaRPr lang="zh-CN" altLang="zh-CN" sz="1050" kern="100">
              <a:latin typeface="宋体"/>
              <a:cs typeface="Courier New"/>
            </a:endParaRPr>
          </a:p>
        </p:txBody>
      </p:sp>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203778" name="Picture 2" descr="HX459"/>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352392" y="2912833"/>
            <a:ext cx="5431446" cy="251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33026" y="1269554"/>
            <a:ext cx="11344407" cy="3711785"/>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项，分析图像，碳酸钠溶液中碳酸根离子水解，升温</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增大，说明水解是吸热反应，故</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err="1">
                <a:latin typeface="Times New Roman"/>
                <a:ea typeface="华文细黑"/>
                <a:cs typeface="Courier New"/>
              </a:rPr>
              <a:t>ab</a:t>
            </a:r>
            <a:r>
              <a:rPr lang="zh-CN" altLang="zh-CN" sz="2800" kern="100" dirty="0">
                <a:latin typeface="Times New Roman"/>
                <a:ea typeface="华文细黑"/>
                <a:cs typeface="Times New Roman"/>
              </a:rPr>
              <a:t>段说明升温促进水解，氢氧根离子浓度增大，碱性增强溶液</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增大，图像符合，故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项，温度升高促进水解平衡正向进行，故</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latin typeface="Times New Roman"/>
              <a:ea typeface="华文细黑"/>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2456503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2717" y="1029147"/>
            <a:ext cx="11572430" cy="5521512"/>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11.</a:t>
            </a:r>
            <a:r>
              <a:rPr lang="zh-CN" altLang="zh-CN" sz="2800" kern="100">
                <a:latin typeface="Times New Roman"/>
                <a:ea typeface="华文细黑"/>
                <a:cs typeface="Times New Roman"/>
              </a:rPr>
              <a:t>为了除去</a:t>
            </a:r>
            <a:r>
              <a:rPr lang="en-US" altLang="zh-CN" sz="2800" kern="100">
                <a:latin typeface="Times New Roman"/>
                <a:ea typeface="华文细黑"/>
                <a:cs typeface="Courier New"/>
              </a:rPr>
              <a:t>FeSO</a:t>
            </a:r>
            <a:r>
              <a:rPr lang="en-US" altLang="zh-CN" sz="2800" kern="100" baseline="-25000">
                <a:latin typeface="Times New Roman"/>
                <a:ea typeface="华文细黑"/>
                <a:cs typeface="Courier New"/>
              </a:rPr>
              <a:t>4</a:t>
            </a:r>
            <a:r>
              <a:rPr lang="zh-CN" altLang="zh-CN" sz="2800" kern="100">
                <a:latin typeface="Times New Roman"/>
                <a:ea typeface="华文细黑"/>
                <a:cs typeface="Times New Roman"/>
              </a:rPr>
              <a:t>溶液中的</a:t>
            </a:r>
            <a:r>
              <a:rPr lang="en-US" altLang="zh-CN" sz="2800" kern="100">
                <a:latin typeface="Times New Roman"/>
                <a:ea typeface="华文细黑"/>
                <a:cs typeface="Courier New"/>
              </a:rPr>
              <a:t>Fe</a:t>
            </a:r>
            <a:r>
              <a:rPr lang="en-US" altLang="zh-CN" sz="2800" kern="100" baseline="30000">
                <a:latin typeface="Times New Roman"/>
                <a:ea typeface="华文细黑"/>
                <a:cs typeface="Courier New"/>
              </a:rPr>
              <a:t>3</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，可用加入纯铁屑，但此法很费时；现有一种方法是在蒸馏水沸腾时加入粉末状的绿矾</a:t>
            </a:r>
            <a:r>
              <a:rPr lang="en-US" altLang="zh-CN" sz="2800" kern="100">
                <a:latin typeface="Times New Roman"/>
                <a:ea typeface="华文细黑"/>
                <a:cs typeface="Courier New"/>
              </a:rPr>
              <a:t>(</a:t>
            </a:r>
            <a:r>
              <a:rPr lang="zh-CN" altLang="zh-CN" sz="2800" kern="100">
                <a:latin typeface="Times New Roman"/>
                <a:ea typeface="华文细黑"/>
                <a:cs typeface="Times New Roman"/>
              </a:rPr>
              <a:t>少量多次</a:t>
            </a:r>
            <a:r>
              <a:rPr lang="en-US" altLang="zh-CN" sz="2800" kern="100">
                <a:latin typeface="Times New Roman"/>
                <a:ea typeface="华文细黑"/>
                <a:cs typeface="Courier New"/>
              </a:rPr>
              <a:t>)</a:t>
            </a:r>
            <a:r>
              <a:rPr lang="zh-CN" altLang="zh-CN" sz="2800" kern="100">
                <a:latin typeface="Times New Roman"/>
                <a:ea typeface="华文细黑"/>
                <a:cs typeface="Times New Roman"/>
              </a:rPr>
              <a:t>，搅拌，直到观察到有褐色沉淀产生即可停止加入药品，煮沸</a:t>
            </a:r>
            <a:r>
              <a:rPr lang="en-US" altLang="zh-CN" sz="2800" kern="100">
                <a:latin typeface="Times New Roman"/>
                <a:ea typeface="华文细黑"/>
                <a:cs typeface="Courier New"/>
              </a:rPr>
              <a:t>1</a:t>
            </a:r>
            <a:r>
              <a:rPr lang="zh-CN" altLang="zh-CN" sz="2800" kern="100">
                <a:latin typeface="Times New Roman"/>
                <a:ea typeface="华文细黑"/>
                <a:cs typeface="Times New Roman"/>
              </a:rPr>
              <a:t>～</a:t>
            </a:r>
            <a:r>
              <a:rPr lang="en-US" altLang="zh-CN" sz="2800" kern="100">
                <a:latin typeface="Times New Roman"/>
                <a:ea typeface="华文细黑"/>
                <a:cs typeface="Courier New"/>
              </a:rPr>
              <a:t>2</a:t>
            </a:r>
            <a:r>
              <a:rPr lang="zh-CN" altLang="zh-CN" sz="2800" kern="100">
                <a:latin typeface="Times New Roman"/>
                <a:ea typeface="华文细黑"/>
                <a:cs typeface="Times New Roman"/>
              </a:rPr>
              <a:t>分钟，趁热过滤，密封保存所得的</a:t>
            </a:r>
            <a:r>
              <a:rPr lang="en-US" altLang="zh-CN" sz="2800" kern="100">
                <a:latin typeface="Times New Roman"/>
                <a:ea typeface="华文细黑"/>
                <a:cs typeface="Courier New"/>
              </a:rPr>
              <a:t>FeSO</a:t>
            </a:r>
            <a:r>
              <a:rPr lang="en-US" altLang="zh-CN" sz="2800" kern="100" baseline="-25000">
                <a:latin typeface="Times New Roman"/>
                <a:ea typeface="华文细黑"/>
                <a:cs typeface="Courier New"/>
              </a:rPr>
              <a:t>4</a:t>
            </a:r>
            <a:r>
              <a:rPr lang="zh-CN" altLang="zh-CN" sz="2800" kern="100">
                <a:latin typeface="Times New Roman"/>
                <a:ea typeface="华文细黑"/>
                <a:cs typeface="Times New Roman"/>
              </a:rPr>
              <a:t>溶液，此法的原理是</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40000"/>
              </a:lnSpc>
              <a:spcAft>
                <a:spcPts val="0"/>
              </a:spcAft>
            </a:pPr>
            <a:r>
              <a:rPr lang="en-US" altLang="zh-CN" sz="2800" kern="100">
                <a:latin typeface="宋体"/>
                <a:ea typeface="华文细黑"/>
                <a:cs typeface="Times New Roman"/>
              </a:rPr>
              <a:t>①</a:t>
            </a:r>
            <a:r>
              <a:rPr lang="en-US" altLang="zh-CN" sz="2800" kern="100">
                <a:latin typeface="Times New Roman"/>
                <a:ea typeface="华文细黑"/>
                <a:cs typeface="Courier New"/>
              </a:rPr>
              <a:t>Fe</a:t>
            </a:r>
            <a:r>
              <a:rPr lang="en-US" altLang="zh-CN" sz="2800" kern="100" baseline="30000">
                <a:latin typeface="Times New Roman"/>
                <a:ea typeface="华文细黑"/>
                <a:cs typeface="Courier New"/>
              </a:rPr>
              <a:t>3</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易水解，它的水解产物之一能抑制</a:t>
            </a:r>
            <a:r>
              <a:rPr lang="en-US" altLang="zh-CN" sz="2800" kern="100">
                <a:latin typeface="Times New Roman"/>
                <a:ea typeface="华文细黑"/>
                <a:cs typeface="Courier New"/>
              </a:rPr>
              <a:t>Fe</a:t>
            </a:r>
            <a:r>
              <a:rPr lang="en-US" altLang="zh-CN" sz="2800" kern="100" baseline="30000">
                <a:latin typeface="Times New Roman"/>
                <a:ea typeface="华文细黑"/>
                <a:cs typeface="Courier New"/>
              </a:rPr>
              <a:t>2</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水解</a:t>
            </a:r>
            <a:endParaRPr lang="zh-CN" altLang="zh-CN" sz="1050" kern="100">
              <a:latin typeface="宋体"/>
              <a:cs typeface="Courier New"/>
            </a:endParaRPr>
          </a:p>
          <a:p>
            <a:pPr algn="just">
              <a:lnSpc>
                <a:spcPct val="140000"/>
              </a:lnSpc>
              <a:spcAft>
                <a:spcPts val="0"/>
              </a:spcAft>
            </a:pPr>
            <a:r>
              <a:rPr lang="en-US" altLang="zh-CN" sz="2800" kern="100">
                <a:latin typeface="宋体"/>
                <a:ea typeface="华文细黑"/>
                <a:cs typeface="Times New Roman"/>
              </a:rPr>
              <a:t>②</a:t>
            </a:r>
            <a:r>
              <a:rPr lang="en-US" altLang="zh-CN" sz="2800" kern="100">
                <a:latin typeface="Times New Roman"/>
                <a:ea typeface="华文细黑"/>
                <a:cs typeface="Courier New"/>
              </a:rPr>
              <a:t>Fe</a:t>
            </a:r>
            <a:r>
              <a:rPr lang="en-US" altLang="zh-CN" sz="2800" kern="100" baseline="30000">
                <a:latin typeface="Times New Roman"/>
                <a:ea typeface="华文细黑"/>
                <a:cs typeface="Courier New"/>
              </a:rPr>
              <a:t>2</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有较强的还原性，它能还原</a:t>
            </a:r>
            <a:r>
              <a:rPr lang="en-US" altLang="zh-CN" sz="2800" kern="100">
                <a:latin typeface="Times New Roman"/>
                <a:ea typeface="华文细黑"/>
                <a:cs typeface="Courier New"/>
              </a:rPr>
              <a:t>Fe</a:t>
            </a:r>
            <a:r>
              <a:rPr lang="en-US" altLang="zh-CN" sz="2800" kern="100" baseline="30000">
                <a:latin typeface="Times New Roman"/>
                <a:ea typeface="华文细黑"/>
                <a:cs typeface="Courier New"/>
              </a:rPr>
              <a:t>3</a:t>
            </a:r>
            <a:r>
              <a:rPr lang="zh-CN" altLang="zh-CN" sz="2800" kern="100" baseline="30000">
                <a:latin typeface="Times New Roman"/>
                <a:ea typeface="华文细黑"/>
                <a:cs typeface="Times New Roman"/>
              </a:rPr>
              <a:t>＋</a:t>
            </a:r>
            <a:endParaRPr lang="zh-CN" altLang="zh-CN" sz="1050" kern="100">
              <a:latin typeface="宋体"/>
              <a:cs typeface="Courier New"/>
            </a:endParaRPr>
          </a:p>
          <a:p>
            <a:pPr algn="just">
              <a:lnSpc>
                <a:spcPct val="140000"/>
              </a:lnSpc>
              <a:spcAft>
                <a:spcPts val="0"/>
              </a:spcAft>
            </a:pPr>
            <a:r>
              <a:rPr lang="en-US" altLang="zh-CN" sz="2800" kern="100">
                <a:latin typeface="宋体"/>
                <a:ea typeface="华文细黑"/>
                <a:cs typeface="Times New Roman"/>
              </a:rPr>
              <a:t>③</a:t>
            </a:r>
            <a:r>
              <a:rPr lang="en-US" altLang="zh-CN" sz="2800" kern="100">
                <a:latin typeface="Times New Roman"/>
                <a:ea typeface="华文细黑"/>
                <a:cs typeface="Courier New"/>
              </a:rPr>
              <a:t>Fe</a:t>
            </a:r>
            <a:r>
              <a:rPr lang="en-US" altLang="zh-CN" sz="2800" kern="100" baseline="30000">
                <a:latin typeface="Times New Roman"/>
                <a:ea typeface="华文细黑"/>
                <a:cs typeface="Courier New"/>
              </a:rPr>
              <a:t>3</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有较强的氧化性，它能氧化</a:t>
            </a:r>
            <a:r>
              <a:rPr lang="en-US" altLang="zh-CN" sz="2800" kern="100">
                <a:latin typeface="Times New Roman"/>
                <a:ea typeface="华文细黑"/>
                <a:cs typeface="Courier New"/>
              </a:rPr>
              <a:t>Fe</a:t>
            </a:r>
            <a:r>
              <a:rPr lang="en-US" altLang="zh-CN" sz="2800" kern="100" baseline="30000">
                <a:latin typeface="Times New Roman"/>
                <a:ea typeface="华文细黑"/>
                <a:cs typeface="Courier New"/>
              </a:rPr>
              <a:t>2</a:t>
            </a:r>
            <a:r>
              <a:rPr lang="zh-CN" altLang="zh-CN" sz="2800" kern="100" baseline="30000">
                <a:latin typeface="Times New Roman"/>
                <a:ea typeface="华文细黑"/>
                <a:cs typeface="Times New Roman"/>
              </a:rPr>
              <a:t>＋</a:t>
            </a:r>
            <a:endParaRPr lang="zh-CN" altLang="zh-CN" sz="1050" kern="100">
              <a:latin typeface="宋体"/>
              <a:cs typeface="Courier New"/>
            </a:endParaRPr>
          </a:p>
          <a:p>
            <a:pPr algn="just">
              <a:lnSpc>
                <a:spcPct val="140000"/>
              </a:lnSpc>
              <a:spcAft>
                <a:spcPts val="0"/>
              </a:spcAft>
            </a:pPr>
            <a:r>
              <a:rPr lang="en-US" altLang="zh-CN" sz="2800" kern="100">
                <a:latin typeface="宋体"/>
                <a:ea typeface="华文细黑"/>
                <a:cs typeface="Times New Roman"/>
              </a:rPr>
              <a:t>④</a:t>
            </a:r>
            <a:r>
              <a:rPr lang="en-US" altLang="zh-CN" sz="2800" kern="100">
                <a:latin typeface="Times New Roman"/>
                <a:ea typeface="华文细黑"/>
                <a:cs typeface="Courier New"/>
              </a:rPr>
              <a:t>Fe</a:t>
            </a:r>
            <a:r>
              <a:rPr lang="en-US" altLang="zh-CN" sz="2800" kern="100" baseline="30000">
                <a:latin typeface="Times New Roman"/>
                <a:ea typeface="华文细黑"/>
                <a:cs typeface="Courier New"/>
              </a:rPr>
              <a:t>3</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的水解是吸热反应，升温能促进它的水解</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A.</a:t>
            </a:r>
            <a:r>
              <a:rPr lang="en-US" altLang="zh-CN" sz="2800" kern="100">
                <a:latin typeface="宋体"/>
                <a:ea typeface="华文细黑"/>
                <a:cs typeface="Times New Roman"/>
              </a:rPr>
              <a:t>①②</a:t>
            </a:r>
            <a:r>
              <a:rPr lang="en-US" altLang="zh-CN" sz="2800" kern="100">
                <a:latin typeface="Times New Roman"/>
                <a:ea typeface="华文细黑"/>
                <a:cs typeface="Courier New"/>
              </a:rPr>
              <a:t>  </a:t>
            </a:r>
            <a:r>
              <a:rPr lang="en-US" altLang="zh-CN" sz="2800" kern="100" smtClean="0">
                <a:latin typeface="Times New Roman"/>
                <a:ea typeface="华文细黑"/>
                <a:cs typeface="Courier New"/>
              </a:rPr>
              <a:t>	B</a:t>
            </a:r>
            <a:r>
              <a:rPr lang="en-US" altLang="zh-CN" sz="2800" kern="100">
                <a:latin typeface="Times New Roman"/>
                <a:ea typeface="华文细黑"/>
                <a:cs typeface="Courier New"/>
              </a:rPr>
              <a:t>.</a:t>
            </a:r>
            <a:r>
              <a:rPr lang="en-US" altLang="zh-CN" sz="2800" kern="100">
                <a:latin typeface="宋体"/>
                <a:ea typeface="华文细黑"/>
                <a:cs typeface="Times New Roman"/>
              </a:rPr>
              <a:t>①③</a:t>
            </a:r>
            <a:r>
              <a:rPr lang="en-US" altLang="zh-CN" sz="2800" kern="100">
                <a:latin typeface="Times New Roman"/>
                <a:ea typeface="华文细黑"/>
                <a:cs typeface="Courier New"/>
              </a:rPr>
              <a:t>  </a:t>
            </a:r>
            <a:r>
              <a:rPr lang="en-US" altLang="zh-CN" sz="2800" kern="100" smtClean="0">
                <a:latin typeface="Times New Roman"/>
                <a:ea typeface="华文细黑"/>
                <a:cs typeface="Courier New"/>
              </a:rPr>
              <a:t>		C</a:t>
            </a:r>
            <a:r>
              <a:rPr lang="en-US" altLang="zh-CN" sz="2800" kern="100">
                <a:latin typeface="Times New Roman"/>
                <a:ea typeface="华文细黑"/>
                <a:cs typeface="Courier New"/>
              </a:rPr>
              <a:t>.</a:t>
            </a:r>
            <a:r>
              <a:rPr lang="en-US" altLang="zh-CN" sz="2800" kern="100">
                <a:latin typeface="宋体"/>
                <a:ea typeface="华文细黑"/>
                <a:cs typeface="Times New Roman"/>
              </a:rPr>
              <a:t>②④</a:t>
            </a:r>
            <a:r>
              <a:rPr lang="en-US" altLang="zh-CN" sz="2800" kern="100">
                <a:latin typeface="Times New Roman"/>
                <a:ea typeface="华文细黑"/>
                <a:cs typeface="Courier New"/>
              </a:rPr>
              <a:t>  </a:t>
            </a:r>
            <a:r>
              <a:rPr lang="en-US" altLang="zh-CN" sz="2800" kern="100" smtClean="0">
                <a:latin typeface="Times New Roman"/>
                <a:ea typeface="华文细黑"/>
                <a:cs typeface="Courier New"/>
              </a:rPr>
              <a:t>		D</a:t>
            </a:r>
            <a:r>
              <a:rPr lang="en-US" altLang="zh-CN" sz="2800" kern="100">
                <a:latin typeface="Times New Roman"/>
                <a:ea typeface="华文细黑"/>
                <a:cs typeface="Courier New"/>
              </a:rPr>
              <a:t>.</a:t>
            </a:r>
            <a:r>
              <a:rPr lang="en-US" altLang="zh-CN" sz="2800" kern="100" smtClean="0">
                <a:latin typeface="宋体"/>
                <a:ea typeface="华文细黑"/>
                <a:cs typeface="Times New Roman"/>
              </a:rPr>
              <a:t>①④</a:t>
            </a:r>
            <a:endParaRPr lang="zh-CN" altLang="zh-CN" sz="1050" kern="100">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420530" y="1599743"/>
            <a:ext cx="11344407" cy="1902059"/>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水解的产物之一是</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能抑制</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的水解，另外</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的水解是吸热反应，升温能促进它的水解。</a:t>
            </a:r>
            <a:endParaRPr lang="zh-CN" altLang="zh-CN" sz="100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latin typeface="Times New Roman"/>
              <a:ea typeface="华文细黑"/>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26471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750"/>
                                        <p:tgtEl>
                                          <p:spTgt spid="7">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blinds(horizontal)">
                                      <p:cBhvr>
                                        <p:cTn id="11" dur="75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3159" y="1053530"/>
            <a:ext cx="11344407" cy="624530"/>
          </a:xfrm>
          <a:prstGeom prst="rect">
            <a:avLst/>
          </a:prstGeom>
        </p:spPr>
        <p:txBody>
          <a:bodyPr>
            <a:spAutoFit/>
          </a:bodyPr>
          <a:lstStyle/>
          <a:p>
            <a:pPr algn="just">
              <a:lnSpc>
                <a:spcPct val="140000"/>
              </a:lnSpc>
              <a:spcAft>
                <a:spcPts val="0"/>
              </a:spcAft>
            </a:pPr>
            <a:r>
              <a:rPr lang="en-US" altLang="zh-CN" sz="2800" kern="100">
                <a:latin typeface="Times New Roman"/>
                <a:ea typeface="华文细黑"/>
              </a:rPr>
              <a:t>12.25 </a:t>
            </a:r>
            <a:r>
              <a:rPr lang="en-US" altLang="zh-CN" sz="2800" kern="100">
                <a:latin typeface="宋体"/>
                <a:ea typeface="华文细黑"/>
                <a:cs typeface="Times New Roman"/>
              </a:rPr>
              <a:t>℃</a:t>
            </a:r>
            <a:r>
              <a:rPr lang="zh-CN" altLang="zh-CN" sz="2800" kern="100">
                <a:latin typeface="Times New Roman"/>
                <a:ea typeface="华文细黑"/>
                <a:cs typeface="Times New Roman"/>
              </a:rPr>
              <a:t>时，</a:t>
            </a:r>
            <a:r>
              <a:rPr lang="en-US" altLang="zh-CN" sz="2800" kern="100">
                <a:latin typeface="Times New Roman"/>
                <a:ea typeface="华文细黑"/>
              </a:rPr>
              <a:t>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rPr>
              <a:t>1</a:t>
            </a:r>
            <a:r>
              <a:rPr lang="zh-CN" altLang="zh-CN" sz="2800" kern="100">
                <a:latin typeface="Times New Roman"/>
                <a:ea typeface="华文细黑"/>
                <a:cs typeface="Times New Roman"/>
              </a:rPr>
              <a:t>下列溶液的</a:t>
            </a:r>
            <a:r>
              <a:rPr lang="en-US" altLang="zh-CN" sz="2800" kern="100">
                <a:latin typeface="Times New Roman"/>
                <a:ea typeface="华文细黑"/>
              </a:rPr>
              <a:t>pH</a:t>
            </a:r>
            <a:r>
              <a:rPr lang="zh-CN" altLang="zh-CN" sz="2800" kern="100">
                <a:latin typeface="Times New Roman"/>
                <a:ea typeface="华文细黑"/>
                <a:cs typeface="Times New Roman"/>
              </a:rPr>
              <a:t>如下表，下列说法错误的是</a:t>
            </a:r>
            <a:r>
              <a:rPr lang="en-US" altLang="zh-CN" sz="2800" kern="100">
                <a:latin typeface="Times New Roman"/>
                <a:ea typeface="华文细黑"/>
              </a:rPr>
              <a:t>(</a:t>
            </a:r>
            <a:r>
              <a:rPr lang="zh-CN" altLang="zh-CN" sz="2800" kern="100">
                <a:latin typeface="Times New Roman"/>
                <a:ea typeface="华文细黑"/>
                <a:cs typeface="Times New Roman"/>
              </a:rPr>
              <a:t>　　</a:t>
            </a:r>
            <a:r>
              <a:rPr lang="en-US" altLang="zh-CN" sz="2800" kern="100">
                <a:latin typeface="Times New Roman"/>
                <a:ea typeface="华文细黑"/>
              </a:rPr>
              <a:t>)</a:t>
            </a:r>
            <a:endParaRPr lang="zh-CN" altLang="zh-CN" sz="1050" kern="100">
              <a:latin typeface="宋体"/>
              <a:cs typeface="Courier New"/>
            </a:endParaRPr>
          </a:p>
        </p:txBody>
      </p:sp>
      <p:sp>
        <p:nvSpPr>
          <p:cNvPr id="50"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3" name="表格 2"/>
          <p:cNvGraphicFramePr>
            <a:graphicFrameLocks noGrp="1"/>
          </p:cNvGraphicFramePr>
          <p:nvPr>
            <p:extLst>
              <p:ext uri="{D42A27DB-BD31-4B8C-83A1-F6EECF244321}">
                <p14:modId xmlns:p14="http://schemas.microsoft.com/office/powerpoint/2010/main" val="2430815182"/>
              </p:ext>
            </p:extLst>
          </p:nvPr>
        </p:nvGraphicFramePr>
        <p:xfrm>
          <a:off x="579165" y="1797993"/>
          <a:ext cx="10848614" cy="2066544"/>
        </p:xfrm>
        <a:graphic>
          <a:graphicData uri="http://schemas.openxmlformats.org/drawingml/2006/table">
            <a:tbl>
              <a:tblPr/>
              <a:tblGrid>
                <a:gridCol w="1720931"/>
                <a:gridCol w="1771547"/>
                <a:gridCol w="3321650"/>
                <a:gridCol w="1598609"/>
                <a:gridCol w="2435877"/>
              </a:tblGrid>
              <a:tr h="0">
                <a:tc>
                  <a:txBody>
                    <a:bodyPr/>
                    <a:lstStyle/>
                    <a:p>
                      <a:pPr algn="ctr">
                        <a:lnSpc>
                          <a:spcPct val="140000"/>
                        </a:lnSpc>
                        <a:spcAft>
                          <a:spcPts val="0"/>
                        </a:spcAft>
                      </a:pPr>
                      <a:r>
                        <a:rPr lang="zh-CN" sz="2800" kern="100">
                          <a:effectLst/>
                          <a:latin typeface="Times New Roman"/>
                          <a:ea typeface="华文细黑"/>
                          <a:cs typeface="Times New Roman"/>
                        </a:rPr>
                        <a:t>序号</a:t>
                      </a:r>
                      <a:endParaRPr lang="zh-CN" sz="105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宋体"/>
                          <a:ea typeface="华文细黑"/>
                          <a:cs typeface="Times New Roman"/>
                        </a:rPr>
                        <a:t>①</a:t>
                      </a:r>
                      <a:endParaRPr lang="zh-CN" sz="105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宋体"/>
                          <a:ea typeface="华文细黑"/>
                          <a:cs typeface="Times New Roman"/>
                        </a:rPr>
                        <a:t>②</a:t>
                      </a:r>
                      <a:endParaRPr lang="zh-CN" sz="105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宋体"/>
                          <a:ea typeface="华文细黑"/>
                          <a:cs typeface="Times New Roman"/>
                        </a:rPr>
                        <a:t>③</a:t>
                      </a:r>
                      <a:endParaRPr lang="zh-CN" sz="105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宋体"/>
                          <a:ea typeface="华文细黑"/>
                          <a:cs typeface="Times New Roman"/>
                        </a:rPr>
                        <a:t>④</a:t>
                      </a:r>
                      <a:endParaRPr lang="zh-CN" sz="105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40000"/>
                        </a:lnSpc>
                        <a:spcAft>
                          <a:spcPts val="0"/>
                        </a:spcAft>
                      </a:pPr>
                      <a:r>
                        <a:rPr lang="zh-CN" sz="2800" kern="100">
                          <a:effectLst/>
                          <a:latin typeface="Times New Roman"/>
                          <a:ea typeface="华文细黑"/>
                          <a:cs typeface="Times New Roman"/>
                        </a:rPr>
                        <a:t>溶液</a:t>
                      </a:r>
                      <a:endParaRPr lang="zh-CN" sz="105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NaCl</a:t>
                      </a:r>
                      <a:endParaRPr lang="zh-CN" sz="105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CH</a:t>
                      </a:r>
                      <a:r>
                        <a:rPr lang="en-US" sz="2800" kern="100" baseline="-25000">
                          <a:effectLst/>
                          <a:latin typeface="Times New Roman"/>
                          <a:ea typeface="华文细黑"/>
                          <a:cs typeface="Courier New"/>
                        </a:rPr>
                        <a:t>3</a:t>
                      </a:r>
                      <a:r>
                        <a:rPr lang="en-US" sz="2800" kern="100">
                          <a:effectLst/>
                          <a:latin typeface="Times New Roman"/>
                          <a:ea typeface="华文细黑"/>
                          <a:cs typeface="Courier New"/>
                        </a:rPr>
                        <a:t>COONH</a:t>
                      </a:r>
                      <a:r>
                        <a:rPr lang="en-US" sz="2800" kern="100" baseline="-25000">
                          <a:effectLst/>
                          <a:latin typeface="Times New Roman"/>
                          <a:ea typeface="华文细黑"/>
                          <a:cs typeface="Courier New"/>
                        </a:rPr>
                        <a:t>4</a:t>
                      </a:r>
                      <a:endParaRPr lang="zh-CN" sz="105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NaF</a:t>
                      </a:r>
                      <a:endParaRPr lang="zh-CN" sz="105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NaHCO</a:t>
                      </a:r>
                      <a:r>
                        <a:rPr lang="en-US" sz="2800" kern="100" baseline="-25000">
                          <a:effectLst/>
                          <a:latin typeface="Times New Roman"/>
                          <a:ea typeface="华文细黑"/>
                          <a:cs typeface="Courier New"/>
                        </a:rPr>
                        <a:t>3</a:t>
                      </a:r>
                      <a:endParaRPr lang="zh-CN" sz="105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40000"/>
                        </a:lnSpc>
                        <a:spcAft>
                          <a:spcPts val="0"/>
                        </a:spcAft>
                      </a:pPr>
                      <a:r>
                        <a:rPr lang="en-US" sz="2800" kern="100">
                          <a:effectLst/>
                          <a:latin typeface="Times New Roman"/>
                          <a:ea typeface="华文细黑"/>
                          <a:cs typeface="Courier New"/>
                        </a:rPr>
                        <a:t>pH</a:t>
                      </a:r>
                      <a:endParaRPr lang="zh-CN" sz="105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7.0</a:t>
                      </a:r>
                      <a:endParaRPr lang="zh-CN" sz="105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7.0</a:t>
                      </a:r>
                      <a:endParaRPr lang="zh-CN" sz="105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8.1</a:t>
                      </a:r>
                      <a:endParaRPr lang="zh-CN" sz="105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8.4</a:t>
                      </a:r>
                      <a:endParaRPr lang="zh-CN" sz="105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550171" y="3895750"/>
            <a:ext cx="9812557" cy="1831014"/>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A.</a:t>
            </a:r>
            <a:r>
              <a:rPr lang="zh-CN" altLang="zh-CN" sz="2800" kern="100">
                <a:latin typeface="Times New Roman"/>
                <a:ea typeface="华文细黑"/>
                <a:cs typeface="Times New Roman"/>
              </a:rPr>
              <a:t>酸的强度：</a:t>
            </a:r>
            <a:r>
              <a:rPr lang="en-US" altLang="zh-CN" sz="2800" kern="100">
                <a:latin typeface="Times New Roman"/>
                <a:ea typeface="华文细黑"/>
                <a:cs typeface="Courier New"/>
              </a:rPr>
              <a:t>HF&gt;H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CO</a:t>
            </a:r>
            <a:r>
              <a:rPr lang="en-US" altLang="zh-CN" sz="2800" kern="100" baseline="-25000">
                <a:latin typeface="Times New Roman"/>
                <a:ea typeface="华文细黑"/>
                <a:cs typeface="Courier New"/>
              </a:rPr>
              <a:t>3</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B.</a:t>
            </a:r>
            <a:r>
              <a:rPr lang="zh-CN" altLang="zh-CN" sz="2800" kern="100">
                <a:latin typeface="Times New Roman"/>
                <a:ea typeface="华文细黑"/>
                <a:cs typeface="Times New Roman"/>
              </a:rPr>
              <a:t>由水电离产生的</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kern="100">
                <a:latin typeface="宋体"/>
                <a:ea typeface="华文细黑"/>
                <a:cs typeface="Times New Roman"/>
              </a:rPr>
              <a:t>①</a:t>
            </a:r>
            <a:r>
              <a:rPr lang="zh-CN" altLang="zh-CN" sz="2800" kern="100">
                <a:latin typeface="Times New Roman"/>
                <a:ea typeface="华文细黑"/>
                <a:cs typeface="Times New Roman"/>
              </a:rPr>
              <a:t>＝</a:t>
            </a:r>
            <a:r>
              <a:rPr lang="en-US" altLang="zh-CN" sz="2800" kern="100">
                <a:latin typeface="宋体"/>
                <a:ea typeface="华文细黑"/>
                <a:cs typeface="Times New Roman"/>
              </a:rPr>
              <a:t>②</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C.</a:t>
            </a:r>
            <a:r>
              <a:rPr lang="zh-CN" altLang="zh-CN" sz="2800" kern="100">
                <a:latin typeface="Times New Roman"/>
                <a:ea typeface="华文细黑"/>
                <a:cs typeface="Times New Roman"/>
              </a:rPr>
              <a:t>溶液中离子的总浓度：</a:t>
            </a:r>
            <a:r>
              <a:rPr lang="en-US" altLang="zh-CN" sz="2800" kern="100">
                <a:latin typeface="宋体"/>
                <a:ea typeface="华文细黑"/>
                <a:cs typeface="Times New Roman"/>
              </a:rPr>
              <a:t>①</a:t>
            </a:r>
            <a:r>
              <a:rPr lang="en-US" altLang="zh-CN" sz="2800" kern="100">
                <a:latin typeface="Times New Roman"/>
                <a:ea typeface="华文细黑"/>
                <a:cs typeface="Courier New"/>
              </a:rPr>
              <a:t>&gt;</a:t>
            </a:r>
            <a:r>
              <a:rPr lang="en-US" altLang="zh-CN" sz="2800" kern="100">
                <a:latin typeface="宋体"/>
                <a:ea typeface="华文细黑"/>
                <a:cs typeface="Times New Roman"/>
              </a:rPr>
              <a:t>③</a:t>
            </a:r>
            <a:endParaRPr lang="zh-CN" altLang="zh-CN" sz="2800" kern="10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056591208"/>
              </p:ext>
            </p:extLst>
          </p:nvPr>
        </p:nvGraphicFramePr>
        <p:xfrm>
          <a:off x="632123" y="5825108"/>
          <a:ext cx="9898062" cy="808038"/>
        </p:xfrm>
        <a:graphic>
          <a:graphicData uri="http://schemas.openxmlformats.org/presentationml/2006/ole">
            <mc:AlternateContent xmlns:mc="http://schemas.openxmlformats.org/markup-compatibility/2006">
              <mc:Choice xmlns:v="urn:schemas-microsoft-com:vml" Requires="v">
                <p:oleObj spid="_x0000_s204886" name="文档" r:id="rId18" imgW="9897982" imgH="808008" progId="Word.Document.12">
                  <p:embed/>
                </p:oleObj>
              </mc:Choice>
              <mc:Fallback>
                <p:oleObj name="文档" r:id="rId18" imgW="9897982" imgH="808008" progId="Word.Document.12">
                  <p:embed/>
                  <p:pic>
                    <p:nvPicPr>
                      <p:cNvPr id="0" name=""/>
                      <p:cNvPicPr/>
                      <p:nvPr/>
                    </p:nvPicPr>
                    <p:blipFill>
                      <a:blip r:embed="rId19"/>
                      <a:stretch>
                        <a:fillRect/>
                      </a:stretch>
                    </p:blipFill>
                    <p:spPr>
                      <a:xfrm>
                        <a:off x="632123" y="5825108"/>
                        <a:ext cx="9898062" cy="808038"/>
                      </a:xfrm>
                      <a:prstGeom prst="rect">
                        <a:avLst/>
                      </a:prstGeom>
                    </p:spPr>
                  </p:pic>
                </p:oleObj>
              </mc:Fallback>
            </mc:AlternateContent>
          </a:graphicData>
        </a:graphic>
      </p:graphicFrame>
      <p:sp>
        <p:nvSpPr>
          <p:cNvPr id="8" name="矩形 7"/>
          <p:cNvSpPr/>
          <p:nvPr/>
        </p:nvSpPr>
        <p:spPr>
          <a:xfrm>
            <a:off x="10919742" y="1197546"/>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B</a:t>
            </a:r>
            <a:endParaRPr lang="zh-CN" altLang="en-US" sz="2800" kern="100" dirty="0">
              <a:solidFill>
                <a:schemeClr val="accent6">
                  <a:lumMod val="75000"/>
                </a:schemeClr>
              </a:solidFill>
              <a:latin typeface="Times New Roman"/>
              <a:ea typeface="华文细黑"/>
              <a:cs typeface="Courier New"/>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8" grpId="0"/>
      <p:bldP spid="8"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5991" y="1266880"/>
            <a:ext cx="11639246" cy="4918269"/>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13.</a:t>
            </a: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.25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两溶液的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均为</a:t>
            </a: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两溶液中，由水电离出的</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分别是</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a:t>
            </a:r>
            <a:r>
              <a:rPr lang="zh-CN" altLang="zh-CN" sz="2800" kern="100" dirty="0" smtClean="0">
                <a:latin typeface="Times New Roman"/>
                <a:ea typeface="华文细黑"/>
                <a:cs typeface="Times New Roman"/>
              </a:rPr>
              <a:t>中</a:t>
            </a:r>
            <a:r>
              <a:rPr lang="en-US" altLang="zh-CN" sz="2800" kern="100" dirty="0" smtClean="0">
                <a:latin typeface="Times New Roman"/>
                <a:ea typeface="华文细黑"/>
                <a:cs typeface="Courier New"/>
              </a:rPr>
              <a:t>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能抑制水的</a:t>
            </a:r>
            <a:r>
              <a:rPr lang="zh-CN" altLang="zh-CN" sz="2800" kern="100" dirty="0" smtClean="0">
                <a:latin typeface="Times New Roman"/>
                <a:ea typeface="华文细黑"/>
                <a:cs typeface="Times New Roman"/>
              </a:rPr>
              <a:t>电离</a:t>
            </a:r>
            <a:r>
              <a:rPr lang="en-US" altLang="zh-CN" sz="2800" kern="100" dirty="0" smtClean="0">
                <a:latin typeface="Times New Roman"/>
                <a:ea typeface="华文细黑"/>
                <a:cs typeface="Times New Roman"/>
              </a:rPr>
              <a:t>,</a:t>
            </a:r>
            <a:r>
              <a:rPr lang="en-US" altLang="zh-CN" sz="2800" kern="100" dirty="0" err="1" smtClean="0">
                <a:latin typeface="Times New Roman"/>
                <a:ea typeface="华文细黑"/>
                <a:cs typeface="Courier New"/>
              </a:rPr>
              <a:t>NaOH</a:t>
            </a:r>
            <a:r>
              <a:rPr lang="zh-CN" altLang="zh-CN" sz="2800" kern="100" dirty="0">
                <a:latin typeface="Times New Roman"/>
                <a:ea typeface="华文细黑"/>
                <a:cs typeface="Times New Roman"/>
              </a:rPr>
              <a:t>溶液中的</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来自于水的电离，</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baseline="-25000" dirty="0">
                <a:latin typeface="Times New Roman"/>
                <a:ea typeface="华文细黑"/>
                <a:cs typeface="Times New Roman"/>
              </a:rPr>
              <a:t>水</a:t>
            </a:r>
            <a:r>
              <a:rPr lang="zh-CN" altLang="zh-CN" sz="2800" kern="100" dirty="0" smtClean="0">
                <a:latin typeface="Times New Roman"/>
                <a:ea typeface="华文细黑"/>
                <a:cs typeface="Times New Roman"/>
              </a:rPr>
              <a:t>＝</a:t>
            </a:r>
            <a:r>
              <a:rPr lang="en-US" altLang="zh-CN" sz="2800" i="1" kern="100" dirty="0" smtClean="0">
                <a:latin typeface="Times New Roman"/>
                <a:ea typeface="华文细黑"/>
                <a:cs typeface="Courier New"/>
              </a:rPr>
              <a:t>c</a:t>
            </a:r>
            <a:r>
              <a:rPr lang="en-US" altLang="zh-CN" sz="2800" kern="100" dirty="0" smtClean="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baseline="-25000" dirty="0">
                <a:latin typeface="Times New Roman"/>
                <a:ea typeface="华文细黑"/>
                <a:cs typeface="Times New Roman"/>
              </a:rPr>
              <a:t>水</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11</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smtClean="0">
                <a:latin typeface="Times New Roman"/>
                <a:ea typeface="华文细黑"/>
                <a:cs typeface="Times New Roman"/>
              </a:rPr>
              <a:t>；</a:t>
            </a:r>
            <a:endParaRPr lang="en-US" altLang="zh-CN" sz="2800" kern="100" dirty="0">
              <a:latin typeface="Times New Roman"/>
              <a:ea typeface="华文细黑"/>
              <a:cs typeface="Times New Roman"/>
            </a:endParaRPr>
          </a:p>
          <a:p>
            <a:pPr lvl="0" algn="just">
              <a:lnSpc>
                <a:spcPct val="140000"/>
              </a:lnSpc>
            </a:pPr>
            <a:r>
              <a:rPr lang="en-US" altLang="zh-CN" sz="2800" kern="100" dirty="0">
                <a:solidFill>
                  <a:prstClr val="black"/>
                </a:solidFill>
                <a:latin typeface="宋体"/>
                <a:ea typeface="华文细黑"/>
                <a:cs typeface="Times New Roman"/>
              </a:rPr>
              <a:t>②</a:t>
            </a:r>
            <a:r>
              <a:rPr lang="en-US" altLang="zh-CN" sz="2800" kern="100" dirty="0">
                <a:solidFill>
                  <a:prstClr val="black"/>
                </a:solidFill>
                <a:latin typeface="Times New Roman"/>
                <a:ea typeface="华文细黑"/>
                <a:cs typeface="Courier New"/>
              </a:rPr>
              <a:t>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溶液中</a:t>
            </a:r>
            <a:r>
              <a:rPr lang="en-US" altLang="zh-CN" sz="2800" kern="100" dirty="0" smtClean="0">
                <a:solidFill>
                  <a:prstClr val="black"/>
                </a:solidFill>
                <a:latin typeface="Times New Roman"/>
                <a:ea typeface="华文细黑"/>
                <a:cs typeface="Courier New"/>
              </a:rPr>
              <a:t>________________</a:t>
            </a:r>
            <a:r>
              <a:rPr lang="zh-CN" altLang="zh-CN" sz="2800" kern="100" dirty="0" smtClean="0">
                <a:solidFill>
                  <a:prstClr val="black"/>
                </a:solidFill>
                <a:latin typeface="Times New Roman"/>
                <a:ea typeface="华文细黑"/>
                <a:cs typeface="Times New Roman"/>
              </a:rPr>
              <a:t>；</a:t>
            </a:r>
          </a:p>
          <a:p>
            <a:pPr algn="just">
              <a:lnSpc>
                <a:spcPct val="140000"/>
              </a:lnSpc>
              <a:spcAft>
                <a:spcPts val="0"/>
              </a:spcAft>
            </a:pPr>
            <a:r>
              <a:rPr lang="zh-CN" altLang="zh-CN" sz="2800" b="1" kern="100" dirty="0" smtClean="0">
                <a:solidFill>
                  <a:srgbClr val="0000FF"/>
                </a:solidFill>
                <a:latin typeface="Times New Roman"/>
                <a:cs typeface="Times New Roman"/>
              </a:rPr>
              <a:t>解析</a:t>
            </a:r>
            <a:r>
              <a:rPr lang="zh-CN"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水解能促进水的电离，其溶液中的</a:t>
            </a:r>
            <a:r>
              <a:rPr lang="en-US" altLang="zh-CN" sz="2800" kern="100" dirty="0" smtClean="0">
                <a:latin typeface="Times New Roman"/>
                <a:ea typeface="华文细黑"/>
                <a:cs typeface="Courier New"/>
              </a:rPr>
              <a:t>OH</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来自于水的电离，即</a:t>
            </a:r>
            <a:r>
              <a:rPr lang="en-US" altLang="zh-CN" sz="2800" i="1" kern="100" dirty="0" smtClean="0">
                <a:latin typeface="Times New Roman"/>
                <a:ea typeface="华文细黑"/>
                <a:cs typeface="Courier New"/>
              </a:rPr>
              <a:t>c</a:t>
            </a:r>
            <a:r>
              <a:rPr lang="en-US" altLang="zh-CN" sz="2800" kern="100" dirty="0" smtClean="0">
                <a:latin typeface="Times New Roman"/>
                <a:ea typeface="华文细黑"/>
                <a:cs typeface="Courier New"/>
              </a:rPr>
              <a:t>(OH</a:t>
            </a:r>
            <a:r>
              <a:rPr lang="zh-CN" altLang="zh-CN" sz="2800" kern="100" baseline="300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1.0</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10</a:t>
            </a:r>
            <a:r>
              <a:rPr lang="zh-CN" altLang="zh-CN" sz="2800" kern="100" baseline="30000" dirty="0" smtClean="0">
                <a:latin typeface="Times New Roman"/>
                <a:ea typeface="华文细黑"/>
                <a:cs typeface="Times New Roman"/>
              </a:rPr>
              <a:t>－</a:t>
            </a:r>
            <a:r>
              <a:rPr lang="en-US" altLang="zh-CN" sz="2800" kern="100" baseline="30000" dirty="0" smtClean="0">
                <a:latin typeface="Times New Roman"/>
                <a:ea typeface="华文细黑"/>
                <a:cs typeface="Courier New"/>
              </a:rPr>
              <a:t>3</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mol·L</a:t>
            </a:r>
            <a:r>
              <a:rPr lang="zh-CN" altLang="zh-CN" sz="2800" kern="100" baseline="30000" dirty="0" smtClean="0">
                <a:latin typeface="Times New Roman"/>
                <a:ea typeface="华文细黑"/>
                <a:cs typeface="Times New Roman"/>
              </a:rPr>
              <a:t>－</a:t>
            </a:r>
            <a:r>
              <a:rPr lang="en-US" altLang="zh-CN" sz="2800" kern="100" baseline="30000" dirty="0" smtClean="0">
                <a:latin typeface="Times New Roman"/>
                <a:ea typeface="华文细黑"/>
                <a:cs typeface="Courier New"/>
              </a:rPr>
              <a:t>1</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1"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2"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2701305" y="2519591"/>
            <a:ext cx="3168560" cy="523220"/>
          </a:xfrm>
          <a:prstGeom prst="rect">
            <a:avLst/>
          </a:prstGeom>
        </p:spPr>
        <p:txBody>
          <a:bodyPr wrap="none">
            <a:spAutoFit/>
          </a:bodyPr>
          <a:lstStyle/>
          <a:p>
            <a:r>
              <a:rPr lang="en-US" altLang="zh-CN" sz="2800" kern="100">
                <a:solidFill>
                  <a:srgbClr val="E36C0A"/>
                </a:solidFill>
                <a:latin typeface="Times New Roman"/>
                <a:ea typeface="华文细黑"/>
              </a:rPr>
              <a:t>1.0</a:t>
            </a:r>
            <a:r>
              <a:rPr lang="en-US" altLang="zh-CN" sz="2800" kern="100">
                <a:solidFill>
                  <a:srgbClr val="E36C0A"/>
                </a:solidFill>
                <a:latin typeface="宋体"/>
                <a:ea typeface="华文细黑"/>
                <a:cs typeface="Times New Roman"/>
              </a:rPr>
              <a:t>×</a:t>
            </a:r>
            <a:r>
              <a:rPr lang="en-US" altLang="zh-CN" sz="2800" kern="100">
                <a:solidFill>
                  <a:srgbClr val="E36C0A"/>
                </a:solidFill>
                <a:latin typeface="Times New Roman"/>
                <a:ea typeface="华文细黑"/>
              </a:rPr>
              <a:t>10</a:t>
            </a:r>
            <a:r>
              <a:rPr lang="zh-CN" altLang="zh-CN" sz="2800" kern="100" baseline="30000">
                <a:solidFill>
                  <a:srgbClr val="E36C0A"/>
                </a:solidFill>
                <a:latin typeface="Times New Roman"/>
                <a:ea typeface="华文细黑"/>
                <a:cs typeface="Times New Roman"/>
              </a:rPr>
              <a:t>－</a:t>
            </a:r>
            <a:r>
              <a:rPr lang="en-US" altLang="zh-CN" sz="2800" kern="100" baseline="30000">
                <a:solidFill>
                  <a:srgbClr val="E36C0A"/>
                </a:solidFill>
                <a:latin typeface="Times New Roman"/>
                <a:ea typeface="华文细黑"/>
              </a:rPr>
              <a:t>11</a:t>
            </a:r>
            <a:r>
              <a:rPr lang="en-US" altLang="zh-CN" sz="2800" kern="100">
                <a:solidFill>
                  <a:srgbClr val="E36C0A"/>
                </a:solidFill>
                <a:latin typeface="Times New Roman"/>
                <a:ea typeface="华文细黑"/>
              </a:rPr>
              <a:t> mol·L</a:t>
            </a:r>
            <a:r>
              <a:rPr lang="zh-CN" altLang="zh-CN" sz="2800" kern="100" baseline="30000">
                <a:solidFill>
                  <a:srgbClr val="E36C0A"/>
                </a:solidFill>
                <a:latin typeface="Times New Roman"/>
                <a:ea typeface="华文细黑"/>
                <a:cs typeface="Times New Roman"/>
              </a:rPr>
              <a:t>－</a:t>
            </a:r>
            <a:r>
              <a:rPr lang="en-US" altLang="zh-CN" sz="2800" kern="100" baseline="30000">
                <a:solidFill>
                  <a:srgbClr val="E36C0A"/>
                </a:solidFill>
                <a:latin typeface="Times New Roman"/>
                <a:ea typeface="华文细黑"/>
              </a:rPr>
              <a:t>1</a:t>
            </a:r>
            <a:endParaRPr lang="zh-CN" altLang="en-US" sz="2800"/>
          </a:p>
        </p:txBody>
      </p:sp>
      <p:sp>
        <p:nvSpPr>
          <p:cNvPr id="6" name="矩形 5"/>
          <p:cNvSpPr/>
          <p:nvPr/>
        </p:nvSpPr>
        <p:spPr>
          <a:xfrm>
            <a:off x="2879229" y="4346734"/>
            <a:ext cx="3057247" cy="523220"/>
          </a:xfrm>
          <a:prstGeom prst="rect">
            <a:avLst/>
          </a:prstGeom>
        </p:spPr>
        <p:txBody>
          <a:bodyPr wrap="none">
            <a:spAutoFit/>
          </a:bodyPr>
          <a:lstStyle/>
          <a:p>
            <a:r>
              <a:rPr lang="en-US" altLang="zh-CN" sz="2800" kern="100">
                <a:solidFill>
                  <a:srgbClr val="E36C0A"/>
                </a:solidFill>
                <a:latin typeface="Times New Roman"/>
                <a:ea typeface="华文细黑"/>
              </a:rPr>
              <a:t>1.0</a:t>
            </a:r>
            <a:r>
              <a:rPr lang="en-US" altLang="zh-CN" sz="2800" kern="100">
                <a:solidFill>
                  <a:srgbClr val="E36C0A"/>
                </a:solidFill>
                <a:latin typeface="宋体"/>
                <a:ea typeface="华文细黑"/>
                <a:cs typeface="Times New Roman"/>
              </a:rPr>
              <a:t>×</a:t>
            </a:r>
            <a:r>
              <a:rPr lang="en-US" altLang="zh-CN" sz="2800" kern="100">
                <a:solidFill>
                  <a:srgbClr val="E36C0A"/>
                </a:solidFill>
                <a:latin typeface="Times New Roman"/>
                <a:ea typeface="华文细黑"/>
              </a:rPr>
              <a:t>10</a:t>
            </a:r>
            <a:r>
              <a:rPr lang="zh-CN" altLang="zh-CN" sz="2800" kern="100" baseline="30000">
                <a:solidFill>
                  <a:srgbClr val="E36C0A"/>
                </a:solidFill>
                <a:latin typeface="Times New Roman"/>
                <a:ea typeface="华文细黑"/>
                <a:cs typeface="Times New Roman"/>
              </a:rPr>
              <a:t>－</a:t>
            </a:r>
            <a:r>
              <a:rPr lang="en-US" altLang="zh-CN" sz="2800" kern="100" baseline="30000">
                <a:solidFill>
                  <a:srgbClr val="E36C0A"/>
                </a:solidFill>
                <a:latin typeface="Times New Roman"/>
                <a:ea typeface="华文细黑"/>
              </a:rPr>
              <a:t>3</a:t>
            </a:r>
            <a:r>
              <a:rPr lang="en-US" altLang="zh-CN" sz="2800" kern="100">
                <a:solidFill>
                  <a:srgbClr val="E36C0A"/>
                </a:solidFill>
                <a:latin typeface="Times New Roman"/>
                <a:ea typeface="华文细黑"/>
              </a:rPr>
              <a:t> mol·L</a:t>
            </a:r>
            <a:r>
              <a:rPr lang="zh-CN" altLang="zh-CN" sz="2800" kern="100" baseline="30000">
                <a:solidFill>
                  <a:srgbClr val="E36C0A"/>
                </a:solidFill>
                <a:latin typeface="Times New Roman"/>
                <a:ea typeface="华文细黑"/>
                <a:cs typeface="Times New Roman"/>
              </a:rPr>
              <a:t>－</a:t>
            </a:r>
            <a:r>
              <a:rPr lang="en-US" altLang="zh-CN" sz="2800" kern="100" baseline="30000">
                <a:solidFill>
                  <a:srgbClr val="E36C0A"/>
                </a:solidFill>
                <a:latin typeface="Times New Roman"/>
                <a:ea typeface="华文细黑"/>
              </a:rPr>
              <a:t>1</a:t>
            </a:r>
            <a:endParaRPr lang="zh-CN" altLang="en-US" sz="2800"/>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5">
                                            <p:txEl>
                                              <p:pRg st="3" end="3"/>
                                            </p:txEl>
                                          </p:spTgt>
                                        </p:tgtEl>
                                      </p:cBhvr>
                                    </p:animEffect>
                                    <p:set>
                                      <p:cBhvr>
                                        <p:cTn id="27" dur="1" fill="hold">
                                          <p:stCondLst>
                                            <p:cond delay="499"/>
                                          </p:stCondLst>
                                        </p:cTn>
                                        <p:tgtEl>
                                          <p:spTgt spid="5">
                                            <p:txEl>
                                              <p:pRg st="3" end="3"/>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5">
                                            <p:txEl>
                                              <p:pRg st="5" end="5"/>
                                            </p:txEl>
                                          </p:spTgt>
                                        </p:tgtEl>
                                      </p:cBhvr>
                                    </p:animEffect>
                                    <p:set>
                                      <p:cBhvr>
                                        <p:cTn id="30" dur="1" fill="hold">
                                          <p:stCondLst>
                                            <p:cond delay="499"/>
                                          </p:stCondLst>
                                        </p:cTn>
                                        <p:tgtEl>
                                          <p:spTgt spid="5">
                                            <p:txEl>
                                              <p:pRg st="5" end="5"/>
                                            </p:txEl>
                                          </p:spTgt>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3" grpId="0"/>
      <p:bldP spid="3" grpId="1"/>
      <p:bldP spid="6" grpId="0"/>
      <p:bldP spid="6"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178" y="1403701"/>
            <a:ext cx="11524006" cy="2505301"/>
          </a:xfrm>
          <a:prstGeom prst="rect">
            <a:avLst/>
          </a:prstGeom>
        </p:spPr>
        <p:txBody>
          <a:bodyPr>
            <a:spAutoFit/>
          </a:bodyPr>
          <a:lstStyle/>
          <a:p>
            <a:pPr algn="just">
              <a:lnSpc>
                <a:spcPct val="14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1 L</a:t>
            </a:r>
            <a:r>
              <a:rPr lang="zh-CN" altLang="zh-CN" sz="2800" kern="100" dirty="0">
                <a:latin typeface="Times New Roman"/>
                <a:ea typeface="华文细黑"/>
                <a:cs typeface="Times New Roman"/>
              </a:rPr>
              <a:t>水中加入上述溶液中的</a:t>
            </a:r>
            <a:r>
              <a:rPr lang="en-US" altLang="zh-CN" sz="2800" kern="100" dirty="0" smtClean="0">
                <a:latin typeface="Times New Roman"/>
                <a:ea typeface="华文细黑"/>
                <a:cs typeface="Courier New"/>
              </a:rPr>
              <a:t>__________</a:t>
            </a:r>
            <a:r>
              <a:rPr lang="zh-CN" altLang="zh-CN" sz="2800" kern="100" dirty="0">
                <a:latin typeface="Times New Roman"/>
                <a:ea typeface="华文细黑"/>
                <a:cs typeface="Times New Roman"/>
              </a:rPr>
              <a:t>会使水的电离程度减小</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电离的</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会抑制水的电离。</a:t>
            </a:r>
            <a:endParaRPr lang="zh-CN" altLang="zh-CN" sz="1050" kern="100" dirty="0">
              <a:latin typeface="宋体"/>
              <a:cs typeface="Courier New"/>
            </a:endParaRPr>
          </a:p>
          <a:p>
            <a:pPr algn="just">
              <a:lnSpc>
                <a:spcPct val="140000"/>
              </a:lnSpc>
              <a:spcAft>
                <a:spcPts val="0"/>
              </a:spcAf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各取</a:t>
            </a:r>
            <a:r>
              <a:rPr lang="en-US" altLang="zh-CN" sz="2800" kern="100" dirty="0" smtClean="0">
                <a:latin typeface="Times New Roman"/>
                <a:ea typeface="华文细黑"/>
                <a:cs typeface="Courier New"/>
              </a:rPr>
              <a:t>10 mL</a:t>
            </a:r>
            <a:r>
              <a:rPr lang="zh-CN" altLang="zh-CN" sz="2800" kern="100" dirty="0" smtClean="0">
                <a:latin typeface="Times New Roman"/>
                <a:ea typeface="华文细黑"/>
                <a:cs typeface="Times New Roman"/>
              </a:rPr>
              <a:t>上述两种溶液，分别加水稀释到</a:t>
            </a:r>
            <a:r>
              <a:rPr lang="en-US" altLang="zh-CN" sz="2800" kern="100" dirty="0" smtClean="0">
                <a:latin typeface="Times New Roman"/>
                <a:ea typeface="华文细黑"/>
                <a:cs typeface="Courier New"/>
              </a:rPr>
              <a:t>100 mL</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pH</a:t>
            </a:r>
            <a:r>
              <a:rPr lang="zh-CN" altLang="zh-CN" sz="2800" kern="100" dirty="0" smtClean="0">
                <a:latin typeface="Times New Roman"/>
                <a:ea typeface="华文细黑"/>
                <a:cs typeface="Times New Roman"/>
              </a:rPr>
              <a:t>变化较大的是</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填化学式</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溶液。</a:t>
            </a:r>
            <a:endParaRPr lang="zh-CN" altLang="zh-CN" sz="1050" kern="100" dirty="0" smtClean="0">
              <a:latin typeface="宋体"/>
              <a:cs typeface="Courier New"/>
            </a:endParaRPr>
          </a:p>
        </p:txBody>
      </p:sp>
      <p:sp>
        <p:nvSpPr>
          <p:cNvPr id="61"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2"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5137784" y="1468859"/>
            <a:ext cx="1840568" cy="523220"/>
          </a:xfrm>
          <a:prstGeom prst="rect">
            <a:avLst/>
          </a:prstGeom>
        </p:spPr>
        <p:txBody>
          <a:bodyPr wrap="none">
            <a:spAutoFit/>
          </a:bodyPr>
          <a:lstStyle/>
          <a:p>
            <a:r>
              <a:rPr lang="en-US" altLang="zh-CN" sz="2800" kern="100" dirty="0" err="1">
                <a:solidFill>
                  <a:srgbClr val="E36C0A"/>
                </a:solidFill>
                <a:latin typeface="Times New Roman"/>
                <a:ea typeface="华文细黑"/>
              </a:rPr>
              <a:t>NaOH</a:t>
            </a:r>
            <a:r>
              <a:rPr lang="zh-CN" altLang="zh-CN" sz="2800" kern="100" dirty="0">
                <a:solidFill>
                  <a:srgbClr val="E36C0A"/>
                </a:solidFill>
                <a:latin typeface="Times New Roman"/>
                <a:ea typeface="华文细黑"/>
                <a:cs typeface="Times New Roman"/>
              </a:rPr>
              <a:t>溶液</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347804291"/>
              </p:ext>
            </p:extLst>
          </p:nvPr>
        </p:nvGraphicFramePr>
        <p:xfrm>
          <a:off x="406574" y="3945706"/>
          <a:ext cx="11298237" cy="1303338"/>
        </p:xfrm>
        <a:graphic>
          <a:graphicData uri="http://schemas.openxmlformats.org/presentationml/2006/ole">
            <mc:AlternateContent xmlns:mc="http://schemas.openxmlformats.org/markup-compatibility/2006">
              <mc:Choice xmlns:v="urn:schemas-microsoft-com:vml" Requires="v">
                <p:oleObj spid="_x0000_s211031" name="文档" r:id="rId18" imgW="11298963" imgH="1302589" progId="Word.Document.12">
                  <p:embed/>
                </p:oleObj>
              </mc:Choice>
              <mc:Fallback>
                <p:oleObj name="文档" r:id="rId18" imgW="11298963" imgH="1302589" progId="Word.Document.12">
                  <p:embed/>
                  <p:pic>
                    <p:nvPicPr>
                      <p:cNvPr id="0" name=""/>
                      <p:cNvPicPr/>
                      <p:nvPr/>
                    </p:nvPicPr>
                    <p:blipFill>
                      <a:blip r:embed="rId19"/>
                      <a:stretch>
                        <a:fillRect/>
                      </a:stretch>
                    </p:blipFill>
                    <p:spPr>
                      <a:xfrm>
                        <a:off x="406574" y="3945706"/>
                        <a:ext cx="11298237" cy="1303338"/>
                      </a:xfrm>
                      <a:prstGeom prst="rect">
                        <a:avLst/>
                      </a:prstGeom>
                    </p:spPr>
                  </p:pic>
                </p:oleObj>
              </mc:Fallback>
            </mc:AlternateContent>
          </a:graphicData>
        </a:graphic>
      </p:graphicFrame>
      <p:sp>
        <p:nvSpPr>
          <p:cNvPr id="7" name="矩形 6"/>
          <p:cNvSpPr/>
          <p:nvPr/>
        </p:nvSpPr>
        <p:spPr>
          <a:xfrm>
            <a:off x="363141" y="3297634"/>
            <a:ext cx="1122423" cy="523220"/>
          </a:xfrm>
          <a:prstGeom prst="rect">
            <a:avLst/>
          </a:prstGeom>
        </p:spPr>
        <p:txBody>
          <a:bodyPr wrap="none">
            <a:spAutoFit/>
          </a:bodyPr>
          <a:lstStyle/>
          <a:p>
            <a:r>
              <a:rPr lang="en-US" altLang="zh-CN" sz="2800" kern="100">
                <a:solidFill>
                  <a:srgbClr val="E36C0A"/>
                </a:solidFill>
                <a:latin typeface="Times New Roman"/>
                <a:ea typeface="华文细黑"/>
              </a:rPr>
              <a:t>NaOH</a:t>
            </a:r>
            <a:endParaRPr lang="zh-CN" altLang="en-US" sz="2800"/>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79225667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5">
                                            <p:txEl>
                                              <p:pRg st="1" end="1"/>
                                            </p:txEl>
                                          </p:spTgt>
                                        </p:tgtEl>
                                      </p:cBhvr>
                                    </p:animEffect>
                                    <p:set>
                                      <p:cBhvr>
                                        <p:cTn id="27" dur="1" fill="hold">
                                          <p:stCondLst>
                                            <p:cond delay="499"/>
                                          </p:stCondLst>
                                        </p:cTn>
                                        <p:tgtEl>
                                          <p:spTgt spid="5">
                                            <p:txEl>
                                              <p:pRg st="1" end="1"/>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3" grpId="0"/>
      <p:bldP spid="3" grpId="1"/>
      <p:bldP spid="7" grpId="0"/>
      <p:bldP spid="7" grpId="1"/>
    </p:bld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9866</TotalTime>
  <Words>5696</Words>
  <Application>Microsoft Office PowerPoint</Application>
  <PresentationFormat>自定义</PresentationFormat>
  <Paragraphs>1406</Paragraphs>
  <Slides>117</Slides>
  <Notes>2</Notes>
  <HiddenSlides>20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117</vt:i4>
      </vt:variant>
    </vt:vector>
  </HeadingPairs>
  <TitlesOfParts>
    <vt:vector size="120" baseType="lpstr">
      <vt:lpstr>6_Office 主题</vt:lpstr>
      <vt:lpstr>文档</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dreamsummit</cp:lastModifiedBy>
  <cp:revision>970</cp:revision>
  <dcterms:created xsi:type="dcterms:W3CDTF">2014-11-27T01:03:08Z</dcterms:created>
  <dcterms:modified xsi:type="dcterms:W3CDTF">2016-02-28T07:33:35Z</dcterms:modified>
</cp:coreProperties>
</file>