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1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3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B149-8B85-42A1-AB95-9E7631EBE423}" type="datetimeFigureOut">
              <a:rPr lang="zh-CN" altLang="en-US" smtClean="0"/>
              <a:t>2017-4-12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2F0B-1BE0-42AB-8281-81402C61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1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04664"/>
            <a:ext cx="8579296" cy="5721499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阅读下面的材料，根据要求写一篇不少于</a:t>
            </a:r>
            <a:r>
              <a:rPr lang="en-US" altLang="zh-CN" dirty="0"/>
              <a:t>800</a:t>
            </a:r>
            <a:r>
              <a:rPr lang="zh-CN" altLang="zh-CN" dirty="0"/>
              <a:t>字的文章。</a:t>
            </a:r>
            <a:r>
              <a:rPr lang="en-US" altLang="zh-CN" dirty="0"/>
              <a:t>(60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　　小朱向父母坦陈了自己酝酿很久的一个想法：辞职回家和父母一起养螃蟹。父亲觉得小朱好不容易读完大学，当了大公司的网络工程师，待遇又好，工作又体面</a:t>
            </a:r>
            <a:r>
              <a:rPr lang="en-US" altLang="zh-CN" dirty="0"/>
              <a:t>;</a:t>
            </a:r>
            <a:r>
              <a:rPr lang="zh-CN" altLang="zh-CN" dirty="0"/>
              <a:t>如果回家养螃蟹，这些不都白费了</a:t>
            </a:r>
            <a:r>
              <a:rPr lang="en-US" altLang="zh-CN" dirty="0"/>
              <a:t>?</a:t>
            </a:r>
            <a:r>
              <a:rPr lang="zh-CN" altLang="zh-CN" dirty="0"/>
              <a:t>母亲则建议小朱先跟着他们到蟹塘去体验一下。小朱抓了一天螃蟹，才真正体会到父母养蟹的辛苦。不过，他仍然觉得发挥自己的专长，做“电商”卖螃蟹也很有前景</a:t>
            </a:r>
            <a:r>
              <a:rPr lang="en-US" altLang="zh-CN" dirty="0"/>
              <a:t>;</a:t>
            </a:r>
            <a:r>
              <a:rPr lang="zh-CN" altLang="zh-CN" dirty="0"/>
              <a:t>如果成为镇里第一个卖螃蟹的大学生，也是挺光彩的。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　　要求结合材料内容及含意，选好角度，确定立意</a:t>
            </a:r>
            <a:r>
              <a:rPr lang="en-US" altLang="zh-CN" dirty="0"/>
              <a:t>;</a:t>
            </a:r>
            <a:r>
              <a:rPr lang="zh-CN" altLang="zh-CN" dirty="0"/>
              <a:t>明确文体，自拟标题</a:t>
            </a:r>
            <a:r>
              <a:rPr lang="en-US" altLang="zh-CN" dirty="0"/>
              <a:t>;</a:t>
            </a:r>
            <a:r>
              <a:rPr lang="zh-CN" altLang="zh-CN" dirty="0"/>
              <a:t>不要套作，不得抄袭，不得泄漏个人信息。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2017-04-12T03:02:26Z</dcterms:created>
  <dcterms:modified xsi:type="dcterms:W3CDTF">2017-04-12T03:03:07Z</dcterms:modified>
</cp:coreProperties>
</file>