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B014D4-0602-40AA-89F3-96D548AA5F23}" type="datetimeFigureOut">
              <a:rPr lang="zh-CN" altLang="en-US" smtClean="0"/>
              <a:t>2014-3-18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90DE39A-7647-427B-B022-C6194E0347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6149;&#27743;&#33457;&#26376;&#22812;.mp3" TargetMode="External"/><Relationship Id="rId2" Type="http://schemas.openxmlformats.org/officeDocument/2006/relationships/hyperlink" Target="&#26149;&#27743;&#33457;&#26376;&#22812;%20&#38597;&#22372;%20&#21776;&#35799;%20&#32946;&#28789;&#31461;&#20799;&#31461;&#32463;&#20856;&#35829;&#35835;.mp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思念是一种很玄的东西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张若虚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春江花月夜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05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1371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 smtClean="0"/>
              <a:t>多</a:t>
            </a:r>
            <a:r>
              <a:rPr lang="zh-CN" altLang="en-US" b="1" dirty="0"/>
              <a:t>结识</a:t>
            </a:r>
            <a:r>
              <a:rPr lang="zh-CN" altLang="en-US" b="1" dirty="0" smtClean="0"/>
              <a:t>一个古人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    张</a:t>
            </a:r>
            <a:r>
              <a:rPr lang="zh-CN" altLang="en-US" sz="3200" dirty="0"/>
              <a:t>若虚（约</a:t>
            </a:r>
            <a:r>
              <a:rPr lang="en-US" altLang="zh-CN" sz="3200" dirty="0"/>
              <a:t>660</a:t>
            </a:r>
            <a:r>
              <a:rPr lang="zh-CN" altLang="en-US" sz="3200" dirty="0"/>
              <a:t>－约</a:t>
            </a:r>
            <a:r>
              <a:rPr lang="en-US" altLang="zh-CN" sz="3200" dirty="0"/>
              <a:t>720</a:t>
            </a:r>
            <a:r>
              <a:rPr lang="zh-CN" altLang="en-US" sz="3200" dirty="0"/>
              <a:t>），初唐后期著名诗人，扬州人，与贺知章、包融、张旭并称“吴中四士”</a:t>
            </a:r>
            <a:r>
              <a:rPr lang="zh-CN" altLang="en-US" sz="3200" dirty="0" smtClean="0"/>
              <a:t>。存诗仅有</a:t>
            </a:r>
            <a:r>
              <a:rPr lang="en-US" altLang="zh-CN" sz="3200" dirty="0" smtClean="0"/>
              <a:t>《</a:t>
            </a:r>
            <a:r>
              <a:rPr lang="zh-CN" altLang="en-US" sz="3200" dirty="0"/>
              <a:t>全唐诗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录</a:t>
            </a:r>
            <a:r>
              <a:rPr lang="zh-CN" altLang="en-US" sz="3200" dirty="0"/>
              <a:t>存</a:t>
            </a:r>
            <a:r>
              <a:rPr lang="en-US" altLang="zh-CN" sz="3200" dirty="0"/>
              <a:t>《</a:t>
            </a:r>
            <a:r>
              <a:rPr lang="zh-CN" altLang="en-US" sz="3200" dirty="0"/>
              <a:t>代答闺梦还</a:t>
            </a:r>
            <a:r>
              <a:rPr lang="en-US" altLang="zh-CN" sz="3200" dirty="0"/>
              <a:t>》</a:t>
            </a:r>
            <a:r>
              <a:rPr lang="zh-CN" altLang="en-US" sz="3200" dirty="0"/>
              <a:t>、</a:t>
            </a:r>
            <a:r>
              <a:rPr lang="en-US" altLang="zh-CN" sz="3200" dirty="0"/>
              <a:t>《</a:t>
            </a:r>
            <a:r>
              <a:rPr lang="zh-CN" altLang="en-US" sz="3200" dirty="0"/>
              <a:t>春江花月夜</a:t>
            </a:r>
            <a:r>
              <a:rPr lang="en-US" altLang="zh-CN" sz="3200" dirty="0"/>
              <a:t>》</a:t>
            </a:r>
            <a:r>
              <a:rPr lang="zh-CN" altLang="en-US" sz="3200" dirty="0"/>
              <a:t>两首。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 smtClean="0"/>
              <a:t>《</a:t>
            </a:r>
            <a:r>
              <a:rPr lang="zh-CN" altLang="en-US" sz="3200" dirty="0"/>
              <a:t>春江花月夜</a:t>
            </a:r>
            <a:r>
              <a:rPr lang="en-US" altLang="zh-CN" sz="3200" dirty="0"/>
              <a:t>》</a:t>
            </a:r>
            <a:r>
              <a:rPr lang="zh-CN" altLang="en-US" sz="3200" dirty="0"/>
              <a:t>一千多年来让世人为之倾倒，诗人因此名</a:t>
            </a:r>
            <a:r>
              <a:rPr lang="zh-CN" altLang="en-US" sz="3200" dirty="0" smtClean="0"/>
              <a:t>垂</a:t>
            </a:r>
            <a:r>
              <a:rPr lang="zh-CN" altLang="en-US" sz="3200" dirty="0"/>
              <a:t>不朽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4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代答闺梦还</a:t>
            </a:r>
            <a:r>
              <a:rPr lang="en-US" altLang="zh-CN" b="1" dirty="0"/>
              <a:t>(</a:t>
            </a:r>
            <a:r>
              <a:rPr lang="zh-CN" altLang="zh-CN" b="1" dirty="0"/>
              <a:t>五言排律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7620000" cy="413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 smtClean="0"/>
              <a:t>关</a:t>
            </a:r>
            <a:r>
              <a:rPr lang="zh-CN" altLang="zh-CN" sz="2800" dirty="0"/>
              <a:t>塞年华早，楼台别望违。</a:t>
            </a:r>
          </a:p>
          <a:p>
            <a:pPr>
              <a:spcBef>
                <a:spcPct val="50000"/>
              </a:spcBef>
            </a:pPr>
            <a:r>
              <a:rPr lang="zh-CN" altLang="zh-CN" sz="2800" dirty="0"/>
              <a:t>试衫著暖气，开镜觅春晖。     </a:t>
            </a:r>
          </a:p>
          <a:p>
            <a:pPr>
              <a:spcBef>
                <a:spcPct val="50000"/>
              </a:spcBef>
            </a:pPr>
            <a:r>
              <a:rPr lang="zh-CN" altLang="zh-CN" sz="2800" dirty="0"/>
              <a:t>燕入窥罗幕，蜂来上画衣。</a:t>
            </a:r>
          </a:p>
          <a:p>
            <a:pPr>
              <a:spcBef>
                <a:spcPct val="50000"/>
              </a:spcBef>
            </a:pPr>
            <a:r>
              <a:rPr lang="zh-CN" altLang="zh-CN" sz="2800" dirty="0"/>
              <a:t>情催桃李艳，心寄管弦飞。      </a:t>
            </a:r>
          </a:p>
          <a:p>
            <a:pPr>
              <a:spcBef>
                <a:spcPct val="50000"/>
              </a:spcBef>
            </a:pPr>
            <a:r>
              <a:rPr lang="zh-CN" altLang="zh-CN" sz="2800" dirty="0"/>
              <a:t>妆洗朝相待，风花暝不归。        </a:t>
            </a:r>
          </a:p>
          <a:p>
            <a:pPr>
              <a:spcBef>
                <a:spcPct val="50000"/>
              </a:spcBef>
            </a:pPr>
            <a:r>
              <a:rPr lang="zh-CN" altLang="zh-CN" sz="2800" dirty="0"/>
              <a:t>梦魂何处入，寂寂掩重扉。</a:t>
            </a:r>
          </a:p>
        </p:txBody>
      </p:sp>
    </p:spTree>
    <p:extLst>
      <p:ext uri="{BB962C8B-B14F-4D97-AF65-F5344CB8AC3E}">
        <p14:creationId xmlns:p14="http://schemas.microsoft.com/office/powerpoint/2010/main" val="224035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朗读，感受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file"/>
              </a:rPr>
              <a:t>听</a:t>
            </a:r>
            <a:r>
              <a:rPr lang="zh-CN" altLang="en-US" sz="2400" dirty="0" smtClean="0">
                <a:hlinkClick r:id="rId2" action="ppaction://hlinkfile"/>
              </a:rPr>
              <a:t>读</a:t>
            </a:r>
            <a:r>
              <a:rPr lang="zh-CN" altLang="en-US" sz="2400" dirty="0" smtClean="0"/>
              <a:t>，留意读音、节奏和语气；</a:t>
            </a:r>
            <a:endParaRPr lang="en-US" altLang="zh-CN" sz="2400" dirty="0" smtClean="0"/>
          </a:p>
          <a:p>
            <a:r>
              <a:rPr lang="zh-CN" altLang="en-US" sz="2400" dirty="0" smtClean="0"/>
              <a:t>请根据自己的情感把握齐</a:t>
            </a:r>
            <a:r>
              <a:rPr lang="zh-CN" altLang="en-US" sz="2400" dirty="0"/>
              <a:t>读一</a:t>
            </a:r>
            <a:r>
              <a:rPr lang="zh-CN" altLang="en-US" sz="2400" dirty="0" smtClean="0"/>
              <a:t>遍；</a:t>
            </a:r>
            <a:endParaRPr lang="en-US" altLang="zh-CN" sz="2400" dirty="0" smtClean="0"/>
          </a:p>
          <a:p>
            <a:r>
              <a:rPr lang="zh-CN" altLang="en-US" sz="2400" dirty="0" smtClean="0"/>
              <a:t>请</a:t>
            </a:r>
            <a:r>
              <a:rPr lang="zh-CN" altLang="en-US" sz="2400" dirty="0" smtClean="0">
                <a:hlinkClick r:id="rId3" action="ppaction://hlinkfile"/>
              </a:rPr>
              <a:t>试做背诵</a:t>
            </a:r>
            <a:r>
              <a:rPr lang="zh-CN" altLang="en-US" sz="2400" dirty="0" smtClean="0"/>
              <a:t>，并谈谈你背诵的经验。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请各小组内部交流初读此诗的感受；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从标题到结尾</a:t>
            </a:r>
            <a:r>
              <a:rPr lang="en-US" altLang="zh-CN" sz="2400" dirty="0" smtClean="0"/>
              <a:t>】</a:t>
            </a:r>
          </a:p>
          <a:p>
            <a:r>
              <a:rPr lang="zh-CN" altLang="en-US" sz="2400" dirty="0" smtClean="0"/>
              <a:t>请你代表小组或你自己谈谈自己初读此诗的感受及其理由。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3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请你来改写这首诗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改写自己最喜欢的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句诗，可增光添彩、添油加醋，充分施展自己的想象力与文字功力，拒绝狗血剧情，非诚勿扰！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80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为什么我们今天要背诵这些诗歌？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思考角度：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它们有什么好？</a:t>
            </a:r>
            <a:endParaRPr lang="en-US" altLang="zh-CN" dirty="0" smtClean="0"/>
          </a:p>
          <a:p>
            <a:r>
              <a:rPr lang="zh-CN" altLang="en-US" dirty="0" smtClean="0"/>
              <a:t>它们对你的现实与未来人生有何启迪？</a:t>
            </a:r>
            <a:endParaRPr lang="en-US" altLang="zh-CN" dirty="0" smtClean="0"/>
          </a:p>
          <a:p>
            <a:r>
              <a:rPr lang="zh-CN" altLang="en-US" dirty="0" smtClean="0"/>
              <a:t>它们对这个社会有何意义？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4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52</TotalTime>
  <Words>318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基本</vt:lpstr>
      <vt:lpstr>思念是一种很玄的东西</vt:lpstr>
      <vt:lpstr> 多结识一个古人</vt:lpstr>
      <vt:lpstr>代答闺梦还(五言排律)</vt:lpstr>
      <vt:lpstr>朗读，感受</vt:lpstr>
      <vt:lpstr>请你来改写这首诗</vt:lpstr>
      <vt:lpstr>为什么我们今天要背诵这些诗歌？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春江花月夜</dc:title>
  <dc:creator>USER</dc:creator>
  <cp:lastModifiedBy>USER</cp:lastModifiedBy>
  <cp:revision>9</cp:revision>
  <dcterms:created xsi:type="dcterms:W3CDTF">2014-03-18T01:23:41Z</dcterms:created>
  <dcterms:modified xsi:type="dcterms:W3CDTF">2014-03-18T02:17:28Z</dcterms:modified>
</cp:coreProperties>
</file>