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9" autoAdjust="0"/>
    <p:restoredTop sz="94660"/>
  </p:normalViewPr>
  <p:slideViewPr>
    <p:cSldViewPr snapToGrid="0">
      <p:cViewPr>
        <p:scale>
          <a:sx n="100" d="100"/>
          <a:sy n="100" d="100"/>
        </p:scale>
        <p:origin x="5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ibili.com/video/av3532986/index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iyi.com/w_19rs5fny9p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3440" y="3645379"/>
            <a:ext cx="9195955" cy="1515533"/>
          </a:xfrm>
        </p:spPr>
        <p:txBody>
          <a:bodyPr/>
          <a:lstStyle/>
          <a:p>
            <a:r>
              <a:rPr lang="en-US" altLang="zh-CN" sz="11500" dirty="0" smtClean="0"/>
              <a:t>Satisfaction </a:t>
            </a:r>
            <a:br>
              <a:rPr lang="en-US" altLang="zh-CN" sz="11500" dirty="0" smtClean="0"/>
            </a:br>
            <a:r>
              <a:rPr lang="en-US" altLang="zh-CN" sz="11500" dirty="0" smtClean="0"/>
              <a:t>Guaranteed 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910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P12  five Qs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hlinkClick r:id="rId2"/>
              </a:rPr>
              <a:t>http://www.bilibili.com/video/av3532986/index_1.html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099" y="3552824"/>
            <a:ext cx="10906125" cy="1802632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A  brief introduction of Isaac Asimov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65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a.baidu.com/baike/crop%3D0%2C30%2C1280%2C843%3Bc0%3Dbaike150%2C5%2C5%2C150%2C50/sign=68294e9d73ec54e755a3405e8408b763/f31fbe096b63f6242276faa08f44ebf81a4ca3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3" y="493718"/>
            <a:ext cx="8967356" cy="59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34466" y="564573"/>
            <a:ext cx="8895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3"/>
              </a:rPr>
              <a:t>http://www.iqiyi.com/w_19rs5fny9p.html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85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The text mainly tells us ___.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2556932"/>
            <a:ext cx="11525250" cy="3318936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A. why Claire fell in love with a human being</a:t>
            </a:r>
          </a:p>
          <a:p>
            <a:r>
              <a:rPr lang="en-US" altLang="zh-CN" sz="4000" dirty="0" smtClean="0"/>
              <a:t>B. why a robot fell in love with a human being</a:t>
            </a:r>
          </a:p>
          <a:p>
            <a:r>
              <a:rPr lang="en-US" altLang="zh-CN" sz="4000" dirty="0" smtClean="0"/>
              <a:t>C. a story about a household robot being tested out in a family</a:t>
            </a:r>
          </a:p>
          <a:p>
            <a:r>
              <a:rPr lang="en-US" altLang="zh-CN" sz="4000" dirty="0" smtClean="0"/>
              <a:t>D. that a robot can save a human being from danger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52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4007"/>
            <a:ext cx="12192000" cy="1303867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How many characters are there in the story </a:t>
            </a:r>
            <a:r>
              <a:rPr lang="en-US" altLang="zh-CN" sz="5400" dirty="0"/>
              <a:t>?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5" y="2480732"/>
            <a:ext cx="11229975" cy="331893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Larry Belmont – employed in a company that makes robots</a:t>
            </a:r>
          </a:p>
          <a:p>
            <a:r>
              <a:rPr lang="en-US" altLang="zh-CN" sz="3600" dirty="0" smtClean="0"/>
              <a:t>Claire – Larry’s wife, a housewife</a:t>
            </a:r>
          </a:p>
          <a:p>
            <a:r>
              <a:rPr lang="en-US" altLang="zh-CN" sz="3600" dirty="0" smtClean="0"/>
              <a:t>Tony – the robot to be tested out by Claire in their family </a:t>
            </a:r>
          </a:p>
          <a:p>
            <a:r>
              <a:rPr lang="en-US" altLang="zh-CN" sz="3600" dirty="0" smtClean="0"/>
              <a:t>Gladys </a:t>
            </a:r>
            <a:r>
              <a:rPr lang="en-US" altLang="zh-CN" sz="3600" dirty="0" err="1" smtClean="0"/>
              <a:t>Claffern</a:t>
            </a:r>
            <a:r>
              <a:rPr lang="en-US" altLang="zh-CN" sz="3600" dirty="0" smtClean="0"/>
              <a:t> – the most powerful women around, a woman that Claire envies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76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5775"/>
            <a:ext cx="12191999" cy="85619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Claire’s feelings towards Tony changed as the story developed. List out stages and her feelings.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999" y="1618192"/>
            <a:ext cx="11315700" cy="3952876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Before his arrival</a:t>
            </a:r>
          </a:p>
          <a:p>
            <a:r>
              <a:rPr lang="en-US" altLang="zh-CN" sz="2800" b="1" dirty="0" smtClean="0"/>
              <a:t>When he arrived</a:t>
            </a:r>
          </a:p>
          <a:p>
            <a:r>
              <a:rPr lang="en-US" altLang="zh-CN" sz="2800" b="1" dirty="0" smtClean="0"/>
              <a:t>When he offered to help her dress</a:t>
            </a:r>
          </a:p>
          <a:p>
            <a:r>
              <a:rPr lang="en-US" altLang="zh-CN" sz="2800" b="1" dirty="0" smtClean="0"/>
              <a:t>When he offered to help her improve her house and herself</a:t>
            </a:r>
          </a:p>
          <a:p>
            <a:r>
              <a:rPr lang="en-US" altLang="zh-CN" sz="2800" b="1" dirty="0" smtClean="0"/>
              <a:t>When he helped her with the salesman</a:t>
            </a:r>
          </a:p>
          <a:p>
            <a:r>
              <a:rPr lang="en-US" altLang="zh-CN" sz="2800" b="1" dirty="0" smtClean="0"/>
              <a:t>When she fell off a ladder and was caught by Tony</a:t>
            </a:r>
          </a:p>
          <a:p>
            <a:r>
              <a:rPr lang="en-US" altLang="zh-CN" sz="2800" b="1" dirty="0" smtClean="0"/>
              <a:t>When she heard  Gladys’ </a:t>
            </a:r>
            <a:r>
              <a:rPr lang="en-US" altLang="zh-CN" sz="2800" b="1" dirty="0"/>
              <a:t>w</a:t>
            </a:r>
            <a:r>
              <a:rPr lang="en-US" altLang="zh-CN" sz="2800" b="1" dirty="0" smtClean="0"/>
              <a:t>hispering to another woman that she had never seen anyone so handsome as Tony</a:t>
            </a:r>
          </a:p>
          <a:p>
            <a:r>
              <a:rPr lang="en-US" altLang="zh-CN" sz="2800" b="1" dirty="0" smtClean="0"/>
              <a:t>She remembered Tony was just a machine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68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2" y="505882"/>
            <a:ext cx="10801348" cy="1303867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Review Claire’s emotional development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926" y="1809749"/>
            <a:ext cx="9601196" cy="3119968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Refuse to have Tony at her house</a:t>
            </a:r>
          </a:p>
          <a:p>
            <a:r>
              <a:rPr lang="en-US" altLang="zh-CN" sz="3600" b="1" dirty="0" smtClean="0"/>
              <a:t>Accept him</a:t>
            </a:r>
          </a:p>
          <a:p>
            <a:r>
              <a:rPr lang="en-US" altLang="zh-CN" sz="3600" b="1" dirty="0" smtClean="0"/>
              <a:t>Trust him</a:t>
            </a:r>
          </a:p>
          <a:p>
            <a:r>
              <a:rPr lang="en-US" altLang="zh-CN" sz="3600" b="1" dirty="0" smtClean="0"/>
              <a:t>Proud of him</a:t>
            </a:r>
          </a:p>
          <a:p>
            <a:r>
              <a:rPr lang="en-US" altLang="zh-CN" sz="3600" b="1" dirty="0" smtClean="0"/>
              <a:t>Love him </a:t>
            </a:r>
          </a:p>
          <a:p>
            <a:r>
              <a:rPr lang="en-US" altLang="zh-CN" sz="3600" b="1" dirty="0" smtClean="0"/>
              <a:t>Sad to remember he was just a machine</a:t>
            </a:r>
          </a:p>
        </p:txBody>
      </p:sp>
    </p:spTree>
    <p:extLst>
      <p:ext uri="{BB962C8B-B14F-4D97-AF65-F5344CB8AC3E}">
        <p14:creationId xmlns:p14="http://schemas.microsoft.com/office/powerpoint/2010/main" val="42517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982132"/>
            <a:ext cx="11296650" cy="13038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 what aspects are Tony different from/similar to human beings?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Physically </a:t>
            </a:r>
          </a:p>
          <a:p>
            <a:r>
              <a:rPr lang="en-US" altLang="zh-CN" sz="6600" dirty="0" smtClean="0"/>
              <a:t>Mentally 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10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982132"/>
            <a:ext cx="11077575" cy="1303867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Did Tony fall in love with Claire in the end?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261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方正舒体</vt:lpstr>
      <vt:lpstr>Arial</vt:lpstr>
      <vt:lpstr>Garamond</vt:lpstr>
      <vt:lpstr>环保</vt:lpstr>
      <vt:lpstr>Satisfaction  Guaranteed </vt:lpstr>
      <vt:lpstr>http://www.bilibili.com/video/av3532986/index_1.html</vt:lpstr>
      <vt:lpstr>PowerPoint 演示文稿</vt:lpstr>
      <vt:lpstr>The text mainly tells us ___.</vt:lpstr>
      <vt:lpstr>How many characters are there in the story ?</vt:lpstr>
      <vt:lpstr>Claire’s feelings towards Tony changed as the story developed. List out stages and her feelings.</vt:lpstr>
      <vt:lpstr>Review Claire’s emotional development</vt:lpstr>
      <vt:lpstr>In what aspects are Tony different from/similar to human beings?</vt:lpstr>
      <vt:lpstr>Did Tony fall in love with Claire in the end?</vt:lpstr>
      <vt:lpstr>P12  five Qs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Satisfaction guaranteed</dc:title>
  <dc:creator>USER</dc:creator>
  <cp:lastModifiedBy>USER</cp:lastModifiedBy>
  <cp:revision>7</cp:revision>
  <dcterms:created xsi:type="dcterms:W3CDTF">2017-03-14T08:16:38Z</dcterms:created>
  <dcterms:modified xsi:type="dcterms:W3CDTF">2017-03-14T09:27:38Z</dcterms:modified>
</cp:coreProperties>
</file>