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Talk on the tube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019" y="1580958"/>
            <a:ext cx="10131425" cy="3649133"/>
          </a:xfrm>
        </p:spPr>
        <p:txBody>
          <a:bodyPr>
            <a:noAutofit/>
          </a:bodyPr>
          <a:lstStyle/>
          <a:p>
            <a:r>
              <a:rPr lang="en-US" altLang="zh-CN" sz="32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</a:t>
            </a:r>
          </a:p>
          <a:p>
            <a:r>
              <a:rPr lang="en-US" altLang="zh-CN" sz="3200" dirty="0" smtClean="0"/>
              <a:t>1.An unwritten rule </a:t>
            </a:r>
          </a:p>
          <a:p>
            <a:r>
              <a:rPr lang="en-US" altLang="zh-CN" sz="3200" dirty="0" smtClean="0"/>
              <a:t>2.Classic British coldness</a:t>
            </a:r>
          </a:p>
          <a:p>
            <a:r>
              <a:rPr lang="en-US" altLang="zh-CN" sz="3200" dirty="0" smtClean="0"/>
              <a:t>3.Be packed into an enclosed space</a:t>
            </a:r>
          </a:p>
          <a:p>
            <a:r>
              <a:rPr lang="en-US" altLang="zh-CN" sz="3200" dirty="0" smtClean="0"/>
              <a:t>4.Feeling somewhat alone</a:t>
            </a:r>
          </a:p>
          <a:p>
            <a:r>
              <a:rPr lang="en-US" altLang="zh-CN" sz="3200" dirty="0" smtClean="0"/>
              <a:t>5.London resident</a:t>
            </a:r>
          </a:p>
          <a:p>
            <a:r>
              <a:rPr lang="en-US" altLang="zh-CN" sz="3200" dirty="0" smtClean="0"/>
              <a:t>6.Give out badges with the slogan </a:t>
            </a:r>
          </a:p>
          <a:p>
            <a:r>
              <a:rPr lang="en-US" altLang="zh-CN" sz="3200" dirty="0"/>
              <a:t>7</a:t>
            </a:r>
            <a:r>
              <a:rPr lang="en-US" altLang="zh-CN" sz="3200" dirty="0" smtClean="0"/>
              <a:t>.A sense of community </a:t>
            </a:r>
          </a:p>
          <a:p>
            <a:r>
              <a:rPr lang="en-US" altLang="zh-CN" sz="3200" dirty="0" smtClean="0"/>
              <a:t>8.Ticket inspectors</a:t>
            </a:r>
          </a:p>
          <a:p>
            <a:r>
              <a:rPr lang="en-US" altLang="zh-CN" sz="3200" dirty="0"/>
              <a:t>9</a:t>
            </a:r>
            <a:r>
              <a:rPr lang="en-US" altLang="zh-CN" sz="3200" dirty="0" smtClean="0"/>
              <a:t>.Invite sb. to one’s house for tea</a:t>
            </a:r>
          </a:p>
          <a:p>
            <a:r>
              <a:rPr lang="en-US" altLang="zh-CN" sz="3200" dirty="0" smtClean="0"/>
              <a:t>10.End up doing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16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3127" y="1134149"/>
            <a:ext cx="12458700" cy="3649133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1. The campaign launched by Jonathan Dunne aims to ____.</a:t>
            </a:r>
          </a:p>
          <a:p>
            <a:r>
              <a:rPr lang="en-US" altLang="zh-CN" sz="3200" dirty="0" smtClean="0"/>
              <a:t>A. change the cold atmosphere on the tube in London</a:t>
            </a:r>
          </a:p>
          <a:p>
            <a:r>
              <a:rPr lang="en-US" altLang="zh-CN" sz="3200" dirty="0" smtClean="0"/>
              <a:t>B. give passengers on the tube in London more chances to make friends</a:t>
            </a:r>
          </a:p>
          <a:p>
            <a:r>
              <a:rPr lang="en-US" altLang="zh-CN" sz="3200" dirty="0" smtClean="0"/>
              <a:t>C. change the “silent and cold” nature of Londoners</a:t>
            </a:r>
          </a:p>
          <a:p>
            <a:r>
              <a:rPr lang="en-US" altLang="zh-CN" sz="3200" dirty="0" smtClean="0"/>
              <a:t>D. make passengers change the unwritten rules of the tube in London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91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20" y="1747213"/>
            <a:ext cx="11409217" cy="3649133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2. The phrase “a seemingly antisocial set of rules ” in Paragraph 7 refers to _____ on the tube in London.</a:t>
            </a:r>
          </a:p>
          <a:p>
            <a:r>
              <a:rPr lang="en-US" altLang="zh-CN" sz="3600" dirty="0" smtClean="0"/>
              <a:t>A. keeping oneself to oneself </a:t>
            </a:r>
          </a:p>
          <a:p>
            <a:r>
              <a:rPr lang="en-US" altLang="zh-CN" sz="3600" dirty="0" smtClean="0"/>
              <a:t>B. avoiding strangers </a:t>
            </a:r>
          </a:p>
          <a:p>
            <a:r>
              <a:rPr lang="en-US" altLang="zh-CN" sz="3600" dirty="0" smtClean="0"/>
              <a:t>C. enjoying loneliness</a:t>
            </a:r>
          </a:p>
          <a:p>
            <a:r>
              <a:rPr lang="en-US" altLang="zh-CN" sz="3600" dirty="0" smtClean="0"/>
              <a:t>D. spoiling the chance to chat </a:t>
            </a:r>
          </a:p>
        </p:txBody>
      </p:sp>
    </p:spTree>
    <p:extLst>
      <p:ext uri="{BB962C8B-B14F-4D97-AF65-F5344CB8AC3E}">
        <p14:creationId xmlns:p14="http://schemas.microsoft.com/office/powerpoint/2010/main" val="19258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84867"/>
            <a:ext cx="12192000" cy="3649133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 which adjective best describes people’s traction to Dunne’s campaign?</a:t>
            </a:r>
          </a:p>
          <a:p>
            <a:r>
              <a:rPr lang="en-US" altLang="zh-CN" sz="3600" dirty="0" smtClean="0"/>
              <a:t>A. Mixed </a:t>
            </a:r>
          </a:p>
          <a:p>
            <a:r>
              <a:rPr lang="en-US" altLang="zh-CN" sz="3600" dirty="0" smtClean="0"/>
              <a:t>B. Doubtful</a:t>
            </a:r>
          </a:p>
          <a:p>
            <a:r>
              <a:rPr lang="en-US" altLang="zh-CN" sz="3600" dirty="0" smtClean="0"/>
              <a:t>C. participating.</a:t>
            </a:r>
          </a:p>
          <a:p>
            <a:r>
              <a:rPr lang="en-US" altLang="zh-CN" sz="3600" dirty="0" smtClean="0"/>
              <a:t>D. Uninterested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42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765" y="1632912"/>
            <a:ext cx="11045535" cy="364913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4. The example of the group in Australia is used to show _____.</a:t>
            </a:r>
          </a:p>
          <a:p>
            <a:r>
              <a:rPr lang="en-US" altLang="zh-CN" sz="3200" dirty="0" smtClean="0"/>
              <a:t>A. the necessity of a sense of community</a:t>
            </a:r>
          </a:p>
          <a:p>
            <a:r>
              <a:rPr lang="en-US" altLang="zh-CN" sz="3200" dirty="0" smtClean="0"/>
              <a:t>B. the advantages of social networking sites </a:t>
            </a:r>
          </a:p>
          <a:p>
            <a:r>
              <a:rPr lang="en-US" altLang="zh-CN" sz="3200" dirty="0" smtClean="0"/>
              <a:t>C. misused supportive community spirit</a:t>
            </a:r>
          </a:p>
          <a:p>
            <a:r>
              <a:rPr lang="en-US" altLang="zh-CN" sz="3200" dirty="0" smtClean="0"/>
              <a:t>D. something worse than the tube experience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07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337" y="2058939"/>
            <a:ext cx="11284526" cy="3649133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 what is the main purpose of this passage?</a:t>
            </a:r>
          </a:p>
          <a:p>
            <a:r>
              <a:rPr lang="en-US" altLang="zh-CN" sz="3600" dirty="0" smtClean="0"/>
              <a:t>A. To spread community spirit across the world.</a:t>
            </a:r>
          </a:p>
          <a:p>
            <a:r>
              <a:rPr lang="en-US" altLang="zh-CN" sz="3600" dirty="0" smtClean="0"/>
              <a:t>B. To criticize the coldness common on the tube in London.</a:t>
            </a:r>
          </a:p>
          <a:p>
            <a:r>
              <a:rPr lang="en-US" altLang="zh-CN" sz="3600" dirty="0" smtClean="0"/>
              <a:t>C. To explain Jonathan Dunne’s campaign to readers.</a:t>
            </a:r>
          </a:p>
          <a:p>
            <a:r>
              <a:rPr lang="en-US" altLang="zh-CN" sz="3600" dirty="0" smtClean="0"/>
              <a:t>D. To show the differences in community spirit in Western countries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361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54</TotalTime>
  <Words>279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天体</vt:lpstr>
      <vt:lpstr>Talk on the tube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on the tube</dc:title>
  <dc:creator>USER</dc:creator>
  <cp:lastModifiedBy>USER</cp:lastModifiedBy>
  <cp:revision>3</cp:revision>
  <dcterms:created xsi:type="dcterms:W3CDTF">2016-11-17T00:33:42Z</dcterms:created>
  <dcterms:modified xsi:type="dcterms:W3CDTF">2016-11-17T01:28:27Z</dcterms:modified>
</cp:coreProperties>
</file>