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909" y="2297160"/>
            <a:ext cx="9661982" cy="2677648"/>
          </a:xfrm>
        </p:spPr>
        <p:txBody>
          <a:bodyPr/>
          <a:lstStyle/>
          <a:p>
            <a:r>
              <a:rPr lang="en-US" altLang="zh-CN" sz="7200" dirty="0" smtClean="0"/>
              <a:t>Page5    How to act when visiting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List out some faux pas when calling on others.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64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Faux pas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Using a phone at the table </a:t>
            </a:r>
          </a:p>
          <a:p>
            <a:r>
              <a:rPr lang="en-US" altLang="zh-CN" sz="3600" dirty="0" smtClean="0"/>
              <a:t>Asking for the Wi-Fi password</a:t>
            </a:r>
          </a:p>
          <a:p>
            <a:r>
              <a:rPr lang="en-US" altLang="zh-CN" sz="3600" dirty="0" smtClean="0"/>
              <a:t>Wearing shoes on the carpet</a:t>
            </a:r>
          </a:p>
          <a:p>
            <a:r>
              <a:rPr lang="en-US" altLang="zh-CN" sz="3600" dirty="0" smtClean="0"/>
              <a:t>Not respecting privacy</a:t>
            </a:r>
          </a:p>
          <a:p>
            <a:r>
              <a:rPr lang="en-US" altLang="zh-CN" sz="3600" dirty="0" smtClean="0"/>
              <a:t>Not bring a gift when visiting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8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Words and phrases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Study on etiquette </a:t>
            </a:r>
          </a:p>
          <a:p>
            <a:r>
              <a:rPr lang="en-US" altLang="zh-CN" sz="3200" dirty="0" smtClean="0"/>
              <a:t>Expect a gift from guests</a:t>
            </a:r>
          </a:p>
          <a:p>
            <a:r>
              <a:rPr lang="en-US" altLang="zh-CN" sz="3200" dirty="0" smtClean="0"/>
              <a:t>Baked goods</a:t>
            </a:r>
          </a:p>
          <a:p>
            <a:r>
              <a:rPr lang="en-US" altLang="zh-CN" sz="3200" dirty="0" smtClean="0"/>
              <a:t>Be always appreciated </a:t>
            </a:r>
          </a:p>
          <a:p>
            <a:r>
              <a:rPr lang="en-US" altLang="zh-CN" sz="3200" dirty="0" smtClean="0"/>
              <a:t>A spokesperson for an organization</a:t>
            </a:r>
          </a:p>
          <a:p>
            <a:r>
              <a:rPr lang="en-US" altLang="zh-CN" sz="3200" dirty="0" smtClean="0"/>
              <a:t>Commit the </a:t>
            </a:r>
            <a:r>
              <a:rPr lang="en-US" altLang="zh-CN" sz="3200" u="sng" dirty="0" smtClean="0"/>
              <a:t>occasional</a:t>
            </a:r>
            <a:r>
              <a:rPr lang="en-US" altLang="zh-CN" sz="3200" dirty="0" smtClean="0"/>
              <a:t> faux pas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9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1109" y="2297160"/>
            <a:ext cx="11066318" cy="2677648"/>
          </a:xfrm>
        </p:spPr>
        <p:txBody>
          <a:bodyPr/>
          <a:lstStyle/>
          <a:p>
            <a:r>
              <a:rPr lang="en-US" altLang="zh-CN" sz="7200" dirty="0" smtClean="0"/>
              <a:t>Page2    Trump’s big win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09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973668"/>
            <a:ext cx="8761413" cy="7069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464" y="2187864"/>
            <a:ext cx="11430000" cy="341630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1. How long did it take Americans to find a new president of the US</a:t>
            </a:r>
            <a:r>
              <a:rPr lang="en-US" altLang="zh-CN" sz="2400" b="1" dirty="0" smtClean="0"/>
              <a:t>?</a:t>
            </a:r>
          </a:p>
          <a:p>
            <a:r>
              <a:rPr lang="en-US" altLang="zh-CN" sz="2400" b="1" dirty="0" smtClean="0"/>
              <a:t>2. What’s the Guardian’s reaction to big US election surprise?</a:t>
            </a:r>
          </a:p>
          <a:p>
            <a:r>
              <a:rPr lang="en-US" altLang="zh-CN" sz="2400" b="1" dirty="0" smtClean="0"/>
              <a:t>3. Donald Trump was elected the</a:t>
            </a:r>
            <a:r>
              <a:rPr lang="zh-CN" altLang="en-US" sz="2400" b="1" dirty="0" smtClean="0"/>
              <a:t>＿　</a:t>
            </a:r>
            <a:r>
              <a:rPr lang="en-US" altLang="zh-CN" sz="2400" b="1" dirty="0" smtClean="0"/>
              <a:t>US president on ___, local time</a:t>
            </a:r>
            <a:r>
              <a:rPr lang="zh-CN" altLang="en-US" sz="2400" b="1" dirty="0" smtClean="0"/>
              <a:t>．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4. What kind of measures will Trump’s government take to make it second to none in the world?</a:t>
            </a:r>
          </a:p>
          <a:p>
            <a:r>
              <a:rPr lang="en-US" altLang="zh-CN" sz="2400" b="1" dirty="0" smtClean="0"/>
              <a:t>5. How many identities does Donald Trump have?</a:t>
            </a:r>
          </a:p>
          <a:p>
            <a:r>
              <a:rPr lang="en-US" altLang="zh-CN" sz="2400" b="1" dirty="0" smtClean="0"/>
              <a:t>6. </a:t>
            </a:r>
            <a:r>
              <a:rPr lang="en-US" altLang="zh-CN" sz="2400" b="1" dirty="0"/>
              <a:t>H</a:t>
            </a:r>
            <a:r>
              <a:rPr lang="en-US" altLang="zh-CN" sz="2400" b="1" dirty="0" smtClean="0"/>
              <a:t>as Trump become a civil servant before he was elected as the American president? </a:t>
            </a:r>
          </a:p>
          <a:p>
            <a:r>
              <a:rPr lang="en-US" altLang="zh-CN" sz="2400" b="1" dirty="0" smtClean="0"/>
              <a:t>7. Is Trump a member of the Republican Party or the Democratic Party? 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227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8" y="2603500"/>
            <a:ext cx="11471564" cy="341630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8. Trump was given ____ chance of victory even as Nov 8 began. </a:t>
            </a:r>
          </a:p>
          <a:p>
            <a:r>
              <a:rPr lang="en-US" altLang="zh-CN" sz="2400" dirty="0" smtClean="0"/>
              <a:t>9. When will Trump take office ? </a:t>
            </a:r>
          </a:p>
          <a:p>
            <a:r>
              <a:rPr lang="en-US" altLang="zh-CN" sz="2400" dirty="0" smtClean="0"/>
              <a:t>10. “Make American great again” was ____’s famous saying. </a:t>
            </a:r>
          </a:p>
          <a:p>
            <a:r>
              <a:rPr lang="en-US" altLang="zh-CN" sz="2400" dirty="0" smtClean="0"/>
              <a:t>11. Trump called for ____ immigration policies. </a:t>
            </a:r>
          </a:p>
          <a:p>
            <a:r>
              <a:rPr lang="en-US" altLang="zh-CN" sz="2400" dirty="0" smtClean="0"/>
              <a:t>12. Trump put forward a ___ trade policy to bring millions of manufacturing jobs back to the US by levying a 45 percent ____ on ____ products in order to get back the jobs that have been “____” by China.  </a:t>
            </a:r>
          </a:p>
          <a:p>
            <a:r>
              <a:rPr lang="en-US" altLang="zh-CN" sz="2400" dirty="0" smtClean="0"/>
              <a:t>13.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hat does “winning the nomination comfortably” means?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46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http://mt.sohu.com/20161110/n472858576.shtml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410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203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离子会议室</vt:lpstr>
      <vt:lpstr>Page5    How to act when visiting  List out some faux pas when calling on others. </vt:lpstr>
      <vt:lpstr>Faux pas </vt:lpstr>
      <vt:lpstr>Words and phrases </vt:lpstr>
      <vt:lpstr>Page2    Trump’s big win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Page5    How to act when visiting  List out some faux pas when calling on others.</dc:title>
  <dc:creator>USER</dc:creator>
  <cp:lastModifiedBy>USER</cp:lastModifiedBy>
  <cp:revision>3</cp:revision>
  <dcterms:created xsi:type="dcterms:W3CDTF">2016-12-01T05:16:16Z</dcterms:created>
  <dcterms:modified xsi:type="dcterms:W3CDTF">2016-12-01T06:01:57Z</dcterms:modified>
</cp:coreProperties>
</file>