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4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4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4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9CF9-7C1F-4147-8E5B-0087A61EBF48}" type="datetimeFigureOut">
              <a:rPr lang="zh-CN" altLang="en-US" smtClean="0"/>
              <a:t>2016-08-18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A6BB-AAFE-4A0B-B785-1212BF913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__24.doc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Microsoft_Word_97_-_2003___31.doc"/><Relationship Id="rId3" Type="http://schemas.openxmlformats.org/officeDocument/2006/relationships/oleObject" Target="../embeddings/Microsoft_Word_97_-_2003___26.doc"/><Relationship Id="rId7" Type="http://schemas.openxmlformats.org/officeDocument/2006/relationships/oleObject" Target="../embeddings/Microsoft_Word_97_-_2003___28.doc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emf"/><Relationship Id="rId11" Type="http://schemas.openxmlformats.org/officeDocument/2006/relationships/oleObject" Target="../embeddings/Microsoft_Word_97_-_2003___30.doc"/><Relationship Id="rId5" Type="http://schemas.openxmlformats.org/officeDocument/2006/relationships/oleObject" Target="../embeddings/Microsoft_Word_97_-_2003___27.doc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Microsoft_Word_97_-_2003___29.doc"/><Relationship Id="rId1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Microsoft_Word_97_-_2003___37.doc"/><Relationship Id="rId3" Type="http://schemas.openxmlformats.org/officeDocument/2006/relationships/oleObject" Target="../embeddings/Microsoft_Word_97_-_2003___32.doc"/><Relationship Id="rId7" Type="http://schemas.openxmlformats.org/officeDocument/2006/relationships/oleObject" Target="../embeddings/Microsoft_Word_97_-_2003___34.doc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emf"/><Relationship Id="rId11" Type="http://schemas.openxmlformats.org/officeDocument/2006/relationships/oleObject" Target="../embeddings/Microsoft_Word_97_-_2003___36.doc"/><Relationship Id="rId5" Type="http://schemas.openxmlformats.org/officeDocument/2006/relationships/oleObject" Target="../embeddings/Microsoft_Word_97_-_2003___33.doc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Microsoft_Word_97_-_2003___35.doc"/><Relationship Id="rId1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6.emf"/><Relationship Id="rId3" Type="http://schemas.openxmlformats.org/officeDocument/2006/relationships/oleObject" Target="../embeddings/Microsoft_Word_97_-_2003___38.doc"/><Relationship Id="rId7" Type="http://schemas.openxmlformats.org/officeDocument/2006/relationships/oleObject" Target="../embeddings/Microsoft_Word_97_-_2003___40.doc"/><Relationship Id="rId12" Type="http://schemas.openxmlformats.org/officeDocument/2006/relationships/oleObject" Target="../embeddings/Microsoft_Word_97_-_2003___4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emf"/><Relationship Id="rId11" Type="http://schemas.openxmlformats.org/officeDocument/2006/relationships/image" Target="../media/image48.png"/><Relationship Id="rId5" Type="http://schemas.openxmlformats.org/officeDocument/2006/relationships/oleObject" Target="../embeddings/Microsoft_Word_97_-_2003___39.doc"/><Relationship Id="rId15" Type="http://schemas.openxmlformats.org/officeDocument/2006/relationships/image" Target="../media/image47.emf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Microsoft_Word_97_-_2003___41.doc"/><Relationship Id="rId14" Type="http://schemas.openxmlformats.org/officeDocument/2006/relationships/oleObject" Target="../embeddings/Microsoft_Word_97_-_2003___43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Microsoft_Word_97_-_2003___44.doc"/><Relationship Id="rId7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emf"/><Relationship Id="rId5" Type="http://schemas.openxmlformats.org/officeDocument/2006/relationships/oleObject" Target="../embeddings/Microsoft_Word_97_-_2003___45.doc"/><Relationship Id="rId4" Type="http://schemas.openxmlformats.org/officeDocument/2006/relationships/image" Target="../media/image4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Microsoft_Word_97_-_2003___47.doc"/><Relationship Id="rId7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48.doc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Microsoft_Word_97_-_2003___50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Microsoft_Word_97_-_2003___51.doc"/><Relationship Id="rId7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emf"/><Relationship Id="rId5" Type="http://schemas.openxmlformats.org/officeDocument/2006/relationships/oleObject" Target="../embeddings/Microsoft_Word_97_-_2003___52.doc"/><Relationship Id="rId4" Type="http://schemas.openxmlformats.org/officeDocument/2006/relationships/image" Target="../media/image5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Microsoft_Word_97_-_2003___54.doc"/><Relationship Id="rId7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55.doc"/><Relationship Id="rId4" Type="http://schemas.openxmlformats.org/officeDocument/2006/relationships/image" Target="../media/image5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Microsoft_Word_97_-_2003___57.doc"/><Relationship Id="rId7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58.doc"/><Relationship Id="rId4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Microsoft_Word_97_-_2003___60.doc"/><Relationship Id="rId7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1.doc"/><Relationship Id="rId4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__64.doc"/><Relationship Id="rId4" Type="http://schemas.openxmlformats.org/officeDocument/2006/relationships/image" Target="../media/image6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Microsoft_Word_97_-_2003___65.doc"/><Relationship Id="rId7" Type="http://schemas.openxmlformats.org/officeDocument/2006/relationships/oleObject" Target="../embeddings/Microsoft_Word_97_-_2003___6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emf"/><Relationship Id="rId5" Type="http://schemas.openxmlformats.org/officeDocument/2006/relationships/oleObject" Target="../embeddings/Microsoft_Word_97_-_2003___66.doc"/><Relationship Id="rId4" Type="http://schemas.openxmlformats.org/officeDocument/2006/relationships/image" Target="../media/image7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0.doc"/><Relationship Id="rId3" Type="http://schemas.openxmlformats.org/officeDocument/2006/relationships/oleObject" Target="../embeddings/Microsoft_Word_97_-_2003___68.doc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4.emf"/><Relationship Id="rId11" Type="http://schemas.openxmlformats.org/officeDocument/2006/relationships/image" Target="../media/image76.emf"/><Relationship Id="rId5" Type="http://schemas.openxmlformats.org/officeDocument/2006/relationships/oleObject" Target="../embeddings/Microsoft_Word_97_-_2003___69.doc"/><Relationship Id="rId10" Type="http://schemas.openxmlformats.org/officeDocument/2006/relationships/oleObject" Target="../embeddings/Microsoft_Word_97_-_2003___71.doc"/><Relationship Id="rId4" Type="http://schemas.openxmlformats.org/officeDocument/2006/relationships/image" Target="../media/image73.emf"/><Relationship Id="rId9" Type="http://schemas.openxmlformats.org/officeDocument/2006/relationships/image" Target="../media/image7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Microsoft_Word_97_-_2003___73.doc"/><Relationship Id="rId7" Type="http://schemas.openxmlformats.org/officeDocument/2006/relationships/oleObject" Target="../embeddings/Microsoft_Word_97_-_2003___7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0.emf"/><Relationship Id="rId5" Type="http://schemas.openxmlformats.org/officeDocument/2006/relationships/oleObject" Target="../embeddings/Microsoft_Word_97_-_2003___74.doc"/><Relationship Id="rId4" Type="http://schemas.openxmlformats.org/officeDocument/2006/relationships/image" Target="../media/image7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6.doc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Microsoft_Word_97_-_2003___77.doc"/><Relationship Id="rId5" Type="http://schemas.openxmlformats.org/officeDocument/2006/relationships/image" Target="../media/image14.png"/><Relationship Id="rId4" Type="http://schemas.openxmlformats.org/officeDocument/2006/relationships/image" Target="../media/image8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1.doc"/><Relationship Id="rId3" Type="http://schemas.openxmlformats.org/officeDocument/2006/relationships/oleObject" Target="../embeddings/Microsoft_Word_97_-_2003___79.doc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Word_97_-_2003___80.doc"/><Relationship Id="rId5" Type="http://schemas.openxmlformats.org/officeDocument/2006/relationships/image" Target="../media/image88.png"/><Relationship Id="rId4" Type="http://schemas.openxmlformats.org/officeDocument/2006/relationships/image" Target="../media/image85.emf"/><Relationship Id="rId9" Type="http://schemas.openxmlformats.org/officeDocument/2006/relationships/image" Target="../media/image8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4.doc"/><Relationship Id="rId3" Type="http://schemas.openxmlformats.org/officeDocument/2006/relationships/image" Target="../media/image92.png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Word_97_-_2003___83.doc"/><Relationship Id="rId5" Type="http://schemas.openxmlformats.org/officeDocument/2006/relationships/image" Target="../media/image89.emf"/><Relationship Id="rId4" Type="http://schemas.openxmlformats.org/officeDocument/2006/relationships/oleObject" Target="../embeddings/Microsoft_Word_97_-_2003___82.doc"/><Relationship Id="rId9" Type="http://schemas.openxmlformats.org/officeDocument/2006/relationships/image" Target="../media/image9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Microsoft_Word_97_-_2003___7.doc"/><Relationship Id="rId18" Type="http://schemas.openxmlformats.org/officeDocument/2006/relationships/image" Target="../media/image9.emf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Microsoft_Word_97_-_2003___4.doc"/><Relationship Id="rId12" Type="http://schemas.openxmlformats.org/officeDocument/2006/relationships/image" Target="../media/image6.emf"/><Relationship Id="rId1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Microsoft_Word_97_-_2003___6.doc"/><Relationship Id="rId5" Type="http://schemas.openxmlformats.org/officeDocument/2006/relationships/oleObject" Target="../embeddings/Microsoft_Word_97_-_2003___3.doc"/><Relationship Id="rId15" Type="http://schemas.openxmlformats.org/officeDocument/2006/relationships/oleObject" Target="../embeddings/Microsoft_Word_97_-_2003___8.doc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Microsoft_Word_97_-_2003___5.doc"/><Relationship Id="rId1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Microsoft_Word_97_-_2003___86.doc"/><Relationship Id="rId7" Type="http://schemas.openxmlformats.org/officeDocument/2006/relationships/oleObject" Target="../embeddings/Microsoft_Word_97_-_2003___8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5.emf"/><Relationship Id="rId5" Type="http://schemas.openxmlformats.org/officeDocument/2006/relationships/oleObject" Target="../embeddings/Microsoft_Word_97_-_2003___87.doc"/><Relationship Id="rId4" Type="http://schemas.openxmlformats.org/officeDocument/2006/relationships/image" Target="../media/image94.emf"/><Relationship Id="rId9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Microsoft_Word_97_-_2003___89.doc"/><Relationship Id="rId7" Type="http://schemas.openxmlformats.org/officeDocument/2006/relationships/oleObject" Target="../embeddings/Microsoft_Word_97_-_2003___9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9.emf"/><Relationship Id="rId5" Type="http://schemas.openxmlformats.org/officeDocument/2006/relationships/oleObject" Target="../embeddings/Microsoft_Word_97_-_2003___90.doc"/><Relationship Id="rId4" Type="http://schemas.openxmlformats.org/officeDocument/2006/relationships/image" Target="../media/image9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0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Microsoft_Word_97_-_2003___93.doc"/><Relationship Id="rId7" Type="http://schemas.openxmlformats.org/officeDocument/2006/relationships/oleObject" Target="../embeddings/Microsoft_Word_97_-_2003___9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2.emf"/><Relationship Id="rId5" Type="http://schemas.openxmlformats.org/officeDocument/2006/relationships/oleObject" Target="../embeddings/Microsoft_Word_97_-_2003___94.doc"/><Relationship Id="rId4" Type="http://schemas.openxmlformats.org/officeDocument/2006/relationships/image" Target="../media/image10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2.doc"/><Relationship Id="rId3" Type="http://schemas.openxmlformats.org/officeDocument/2006/relationships/oleObject" Target="../embeddings/Microsoft_Word_97_-_2003___10.doc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11.doc"/><Relationship Id="rId4" Type="http://schemas.openxmlformats.org/officeDocument/2006/relationships/image" Target="../media/image11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Microsoft_Word_97_-_2003___14.doc"/><Relationship Id="rId7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__15.doc"/><Relationship Id="rId4" Type="http://schemas.openxmlformats.org/officeDocument/2006/relationships/image" Target="../media/image16.emf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Microsoft_Word_97_-_2003___17.doc"/><Relationship Id="rId7" Type="http://schemas.openxmlformats.org/officeDocument/2006/relationships/oleObject" Target="../embeddings/Microsoft_Word_97_-_2003___1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__18.doc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2.doc"/><Relationship Id="rId3" Type="http://schemas.openxmlformats.org/officeDocument/2006/relationships/oleObject" Target="../embeddings/Microsoft_Word_97_-_2003___20.doc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__21.doc"/><Relationship Id="rId4" Type="http://schemas.openxmlformats.org/officeDocument/2006/relationships/image" Target="../media/image23.emf"/><Relationship Id="rId9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1689738" y="2708276"/>
            <a:ext cx="924496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函数的图像</a:t>
            </a:r>
            <a:endParaRPr lang="en-US" altLang="zh-CN" sz="528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7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073468" y="318255"/>
          <a:ext cx="9363076" cy="5286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9079808" imgH="5108935" progId="Word.Document.8">
                  <p:embed/>
                </p:oleObj>
              </mc:Choice>
              <mc:Fallback>
                <p:oleObj name="Document" r:id="rId3" imgW="9079808" imgH="5108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468" y="318255"/>
                        <a:ext cx="9363076" cy="5286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3158074" y="1182351"/>
          <a:ext cx="27432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5" imgW="254943" imgH="395677" progId="Word.Document.8">
                  <p:embed/>
                </p:oleObj>
              </mc:Choice>
              <mc:Fallback>
                <p:oleObj name="Document" r:id="rId5" imgW="254943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074" y="1182351"/>
                        <a:ext cx="27432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0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791604"/>
              </p:ext>
            </p:extLst>
          </p:nvPr>
        </p:nvGraphicFramePr>
        <p:xfrm>
          <a:off x="729343" y="836712"/>
          <a:ext cx="9805070" cy="424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180440" imgH="3164334" progId="Word.Document.8">
                  <p:embed/>
                </p:oleObj>
              </mc:Choice>
              <mc:Fallback>
                <p:oleObj name="Document" r:id="rId3" imgW="7180440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43" y="836712"/>
                        <a:ext cx="9805070" cy="4244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/>
          </p:nvPr>
        </p:nvGraphicFramePr>
        <p:xfrm>
          <a:off x="1429882" y="938968"/>
          <a:ext cx="9924455" cy="757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cument" r:id="rId3" imgW="10201030" imgH="790994" progId="Word.Document.8">
                  <p:embed/>
                </p:oleObj>
              </mc:Choice>
              <mc:Fallback>
                <p:oleObj name="Document" r:id="rId3" imgW="10201030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938968"/>
                        <a:ext cx="9924455" cy="7571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96424" y="318255"/>
            <a:ext cx="93726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88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2553206" y="1696151"/>
          <a:ext cx="7669649" cy="132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Document" r:id="rId5" imgW="6850711" imgH="1186670" progId="Word.Document.8">
                  <p:embed/>
                </p:oleObj>
              </mc:Choice>
              <mc:Fallback>
                <p:oleObj name="Document" r:id="rId5" imgW="6850711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206" y="1696151"/>
                        <a:ext cx="7669649" cy="1325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9638793" y="1087054"/>
          <a:ext cx="847726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Document" r:id="rId7" imgW="775229" imgH="423349" progId="Word.Document.8">
                  <p:embed/>
                </p:oleObj>
              </mc:Choice>
              <mc:Fallback>
                <p:oleObj name="Document" r:id="rId7" imgW="775229" imgH="423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793" y="1087054"/>
                        <a:ext cx="847726" cy="461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/>
          </p:nvPr>
        </p:nvGraphicFramePr>
        <p:xfrm>
          <a:off x="1387270" y="3169567"/>
          <a:ext cx="9841204" cy="779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Document" r:id="rId9" imgW="8935506" imgH="790994" progId="Word.Document.8">
                  <p:embed/>
                </p:oleObj>
              </mc:Choice>
              <mc:Fallback>
                <p:oleObj name="Document" r:id="rId9" imgW="8935506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270" y="3169567"/>
                        <a:ext cx="9841204" cy="7794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/>
          </p:nvPr>
        </p:nvGraphicFramePr>
        <p:xfrm>
          <a:off x="9120336" y="3341163"/>
          <a:ext cx="798194" cy="436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Document" r:id="rId11" imgW="734553" imgH="396036" progId="Word.Document.8">
                  <p:embed/>
                </p:oleObj>
              </mc:Choice>
              <mc:Fallback>
                <p:oleObj name="Document" r:id="rId11" imgW="734553" imgH="3960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336" y="3341163"/>
                        <a:ext cx="798194" cy="436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/>
          </p:nvPr>
        </p:nvGraphicFramePr>
        <p:xfrm>
          <a:off x="1470661" y="3853816"/>
          <a:ext cx="9612630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Document" r:id="rId13" imgW="8728434" imgH="792072" progId="Word.Document.8">
                  <p:embed/>
                </p:oleObj>
              </mc:Choice>
              <mc:Fallback>
                <p:oleObj name="Document" r:id="rId13" imgW="8728434" imgH="792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661" y="3853816"/>
                        <a:ext cx="9612630" cy="872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04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9984432" y="404664"/>
          <a:ext cx="822960" cy="42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Document" r:id="rId3" imgW="739360" imgH="395677" progId="Word.Document.8">
                  <p:embed/>
                </p:oleObj>
              </mc:Choice>
              <mc:Fallback>
                <p:oleObj name="Document" r:id="rId3" imgW="739360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4432" y="404664"/>
                        <a:ext cx="822960" cy="424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1404939" y="491074"/>
          <a:ext cx="9763124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Document" r:id="rId5" imgW="8862634" imgH="792072" progId="Word.Document.8">
                  <p:embed/>
                </p:oleObj>
              </mc:Choice>
              <mc:Fallback>
                <p:oleObj name="Document" r:id="rId5" imgW="8862634" imgH="792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9" y="491074"/>
                        <a:ext cx="9763124" cy="872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1619445" y="1614399"/>
          <a:ext cx="9548618" cy="103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Document" r:id="rId7" imgW="7804544" imgH="847057" progId="Word.Document.8">
                  <p:embed/>
                </p:oleObj>
              </mc:Choice>
              <mc:Fallback>
                <p:oleObj name="Document" r:id="rId7" imgW="7804544" imgH="847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445" y="1614399"/>
                        <a:ext cx="9548618" cy="10369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04938" y="2651314"/>
          <a:ext cx="9524632" cy="14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Document" r:id="rId9" imgW="8472660" imgH="1305625" progId="Word.Document.8">
                  <p:embed/>
                </p:oleObj>
              </mc:Choice>
              <mc:Fallback>
                <p:oleObj name="Document" r:id="rId9" imgW="8472660" imgH="1305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651314"/>
                        <a:ext cx="9524632" cy="1468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762941" y="3427068"/>
          <a:ext cx="1994534" cy="52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Document" r:id="rId11" imgW="1786799" imgH="469709" progId="Word.Document.8">
                  <p:embed/>
                </p:oleObj>
              </mc:Choice>
              <mc:Fallback>
                <p:oleObj name="Document" r:id="rId11" imgW="1786799" imgH="4697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941" y="3427068"/>
                        <a:ext cx="1994534" cy="523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480306" y="4255928"/>
          <a:ext cx="9656486" cy="116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Document" r:id="rId13" imgW="6786497" imgH="828010" progId="Word.Document.8">
                  <p:embed/>
                </p:oleObj>
              </mc:Choice>
              <mc:Fallback>
                <p:oleObj name="Document" r:id="rId13" imgW="6786497" imgH="828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306" y="4255928"/>
                        <a:ext cx="9656486" cy="11694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8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343473" y="404664"/>
          <a:ext cx="10079977" cy="164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ocument" r:id="rId3" imgW="7773519" imgH="1253155" progId="Word.Document.8">
                  <p:embed/>
                </p:oleObj>
              </mc:Choice>
              <mc:Fallback>
                <p:oleObj name="Document" r:id="rId3" imgW="7773519" imgH="1253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3" y="404664"/>
                        <a:ext cx="10079977" cy="16417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5923181" y="1441579"/>
          <a:ext cx="1308736" cy="69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Document" r:id="rId5" imgW="1274271" imgH="673477" progId="Word.Document.8">
                  <p:embed/>
                </p:oleObj>
              </mc:Choice>
              <mc:Fallback>
                <p:oleObj name="Document" r:id="rId5" imgW="1274271" imgH="6734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181" y="1441579"/>
                        <a:ext cx="1308736" cy="699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1004493" y="2135350"/>
          <a:ext cx="10553395" cy="92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Document" r:id="rId7" imgW="7686938" imgH="790994" progId="Word.Document.8">
                  <p:embed/>
                </p:oleObj>
              </mc:Choice>
              <mc:Fallback>
                <p:oleObj name="Document" r:id="rId7" imgW="7686938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493" y="2135350"/>
                        <a:ext cx="10553395" cy="9270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516292" y="3062370"/>
          <a:ext cx="9139981" cy="14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Document" r:id="rId9" imgW="7379576" imgH="1186670" progId="Word.Document.8">
                  <p:embed/>
                </p:oleObj>
              </mc:Choice>
              <mc:Fallback>
                <p:oleObj name="Document" r:id="rId9" imgW="7379576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2" y="3062370"/>
                        <a:ext cx="9139981" cy="1468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3983" name="Picture 9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62" y="4390719"/>
            <a:ext cx="3024336" cy="22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9293155" y="3822429"/>
          <a:ext cx="51054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Document" r:id="rId12" imgW="507837" imgH="450302" progId="Word.Document.8">
                  <p:embed/>
                </p:oleObj>
              </mc:Choice>
              <mc:Fallback>
                <p:oleObj name="Document" r:id="rId12" imgW="507837" imgH="4503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155" y="3822429"/>
                        <a:ext cx="510540" cy="461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4799857" y="4342619"/>
          <a:ext cx="6623593" cy="239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14" imgW="6287575" imgH="2117103" progId="Word.Document.8">
                  <p:embed/>
                </p:oleObj>
              </mc:Choice>
              <mc:Fallback>
                <p:oleObj name="Document" r:id="rId14" imgW="6287575" imgH="2117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7" y="4342619"/>
                        <a:ext cx="6623593" cy="23998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0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343472" y="231845"/>
          <a:ext cx="8417926" cy="138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3" imgW="5372741" imgH="877998" progId="Word.Document.8">
                  <p:embed/>
                </p:oleObj>
              </mc:Choice>
              <mc:Fallback>
                <p:oleObj name="Document" r:id="rId3" imgW="5372741" imgH="8779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231845"/>
                        <a:ext cx="8417926" cy="13825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84514"/>
              </p:ext>
            </p:extLst>
          </p:nvPr>
        </p:nvGraphicFramePr>
        <p:xfrm>
          <a:off x="1843539" y="2996953"/>
          <a:ext cx="5012054" cy="261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5" imgW="4440404" imgH="2373340" progId="Word.Document.8">
                  <p:embed/>
                </p:oleObj>
              </mc:Choice>
              <mc:Fallback>
                <p:oleObj name="Document" r:id="rId5" imgW="4440404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539" y="2996953"/>
                        <a:ext cx="5012054" cy="2619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78013"/>
              </p:ext>
            </p:extLst>
          </p:nvPr>
        </p:nvGraphicFramePr>
        <p:xfrm>
          <a:off x="1343472" y="1614399"/>
          <a:ext cx="8535646" cy="123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Document" r:id="rId7" imgW="7648698" imgH="1118748" progId="Word.Document.8">
                  <p:embed/>
                </p:oleObj>
              </mc:Choice>
              <mc:Fallback>
                <p:oleObj name="Document" r:id="rId7" imgW="7648698" imgH="11187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614399"/>
                        <a:ext cx="8535646" cy="12399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43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084244" y="318254"/>
          <a:ext cx="10109000" cy="285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3" imgW="7547327" imgH="2119259" progId="Word.Document.8">
                  <p:embed/>
                </p:oleObj>
              </mc:Choice>
              <mc:Fallback>
                <p:oleObj name="Document" r:id="rId3" imgW="7547327" imgH="21192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318254"/>
                        <a:ext cx="10109000" cy="28588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3071665" y="1440224"/>
          <a:ext cx="872490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Document" r:id="rId5" imgW="775659" imgH="442036" progId="Word.Document.8">
                  <p:embed/>
                </p:oleObj>
              </mc:Choice>
              <mc:Fallback>
                <p:oleObj name="Document" r:id="rId5" imgW="775659" imgH="4420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1440224"/>
                        <a:ext cx="872490" cy="499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257062" y="3189278"/>
          <a:ext cx="9936181" cy="353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Document" r:id="rId7" imgW="8834135" imgH="3164334" progId="Word.Document.8">
                  <p:embed/>
                </p:oleObj>
              </mc:Choice>
              <mc:Fallback>
                <p:oleObj name="Document" r:id="rId7" imgW="8834135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2" y="3189278"/>
                        <a:ext cx="9936181" cy="3535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884020" y="2341011"/>
          <a:ext cx="1247776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Document" r:id="rId9" imgW="1097167" imgH="790994" progId="Word.Document.8">
                  <p:embed/>
                </p:oleObj>
              </mc:Choice>
              <mc:Fallback>
                <p:oleObj name="Document" r:id="rId9" imgW="1097167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020" y="2341011"/>
                        <a:ext cx="1247776" cy="773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4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9676" y="318255"/>
            <a:ext cx="4795331" cy="6702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作函数的图像</a:t>
            </a:r>
            <a:r>
              <a:rPr lang="zh-CN" altLang="zh-CN" dirty="0">
                <a:latin typeface="宋体" pitchFamily="2" charset="-122"/>
              </a:rPr>
              <a:t>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1343472" y="957484"/>
          <a:ext cx="8622425" cy="345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3" imgW="7269907" imgH="3546354" progId="Word.Document.8">
                  <p:embed/>
                </p:oleObj>
              </mc:Choice>
              <mc:Fallback>
                <p:oleObj name="Document" r:id="rId3" imgW="7269907" imgH="35463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957484"/>
                        <a:ext cx="8622425" cy="34500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4234426" y="1787218"/>
          <a:ext cx="1621156" cy="48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5" imgW="1180262" imgH="394598" progId="Word.Document.8">
                  <p:embed/>
                </p:oleObj>
              </mc:Choice>
              <mc:Fallback>
                <p:oleObj name="Document" r:id="rId5" imgW="1180262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426" y="1787218"/>
                        <a:ext cx="1621156" cy="485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070402" y="4431244"/>
          <a:ext cx="10511790" cy="213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7" imgW="11194906" imgH="1861584" progId="Word.Document.8">
                  <p:embed/>
                </p:oleObj>
              </mc:Choice>
              <mc:Fallback>
                <p:oleObj name="Document" r:id="rId7" imgW="11194906" imgH="1861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402" y="4431244"/>
                        <a:ext cx="10511790" cy="21322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5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429882" y="145435"/>
          <a:ext cx="8808422" cy="3616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3" imgW="8925045" imgH="3654527" progId="Word.Document.8">
                  <p:embed/>
                </p:oleObj>
              </mc:Choice>
              <mc:Fallback>
                <p:oleObj name="Document" r:id="rId3" imgW="8925045" imgH="3654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145435"/>
                        <a:ext cx="8808422" cy="36162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911424" y="3714751"/>
          <a:ext cx="10574654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5" imgW="9595325" imgH="2852034" progId="Word.Document.8">
                  <p:embed/>
                </p:oleObj>
              </mc:Choice>
              <mc:Fallback>
                <p:oleObj name="Document" r:id="rId5" imgW="9595325" imgH="28520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3714751"/>
                        <a:ext cx="10574654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4194989" y="923121"/>
          <a:ext cx="1135380" cy="39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Document" r:id="rId7" imgW="1027286" imgH="394598" progId="Word.Document.8">
                  <p:embed/>
                </p:oleObj>
              </mc:Choice>
              <mc:Fallback>
                <p:oleObj name="Document" r:id="rId7" imgW="1027286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989" y="923121"/>
                        <a:ext cx="1135380" cy="398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4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84244" y="231845"/>
            <a:ext cx="4276873" cy="59072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识图与辨图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429882" y="839980"/>
          <a:ext cx="8865126" cy="219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Document" r:id="rId3" imgW="6122710" imgH="1780005" progId="Word.Document.8">
                  <p:embed/>
                </p:oleObj>
              </mc:Choice>
              <mc:Fallback>
                <p:oleObj name="Document" r:id="rId3" imgW="6122710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839980"/>
                        <a:ext cx="8865126" cy="21971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170653" y="3342591"/>
          <a:ext cx="10300334" cy="269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ocument" r:id="rId5" imgW="9468700" imgH="2474326" progId="Word.Document.8">
                  <p:embed/>
                </p:oleObj>
              </mc:Choice>
              <mc:Fallback>
                <p:oleObj name="Document" r:id="rId5" imgW="9468700" imgH="24743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3342591"/>
                        <a:ext cx="10300334" cy="2693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9293155" y="880487"/>
          <a:ext cx="436246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Document" r:id="rId7" imgW="411569" imgH="423349" progId="Word.Document.8">
                  <p:embed/>
                </p:oleObj>
              </mc:Choice>
              <mc:Fallback>
                <p:oleObj name="Document" r:id="rId7" imgW="411569" imgH="423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155" y="880487"/>
                        <a:ext cx="436246" cy="461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9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367597" y="59026"/>
            <a:ext cx="351891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88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10341" name="Object 101"/>
          <p:cNvGraphicFramePr>
            <a:graphicFrameLocks noChangeAspect="1"/>
          </p:cNvGraphicFramePr>
          <p:nvPr>
            <p:extLst/>
          </p:nvPr>
        </p:nvGraphicFramePr>
        <p:xfrm>
          <a:off x="997834" y="606895"/>
          <a:ext cx="8764904" cy="602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8597480" imgH="5933351" progId="Word.Document.8">
                  <p:embed/>
                </p:oleObj>
              </mc:Choice>
              <mc:Fallback>
                <p:oleObj name="Document" r:id="rId3" imgW="8597480" imgH="5933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606895"/>
                        <a:ext cx="8764904" cy="6021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/>
          </p:cNvSpPr>
          <p:nvPr/>
        </p:nvSpPr>
        <p:spPr bwMode="auto">
          <a:xfrm>
            <a:off x="3738070" y="4277553"/>
            <a:ext cx="334329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80" dirty="0"/>
              <a:t>　</a:t>
            </a:r>
            <a:r>
              <a:rPr lang="en-US" sz="2880" i="1" dirty="0"/>
              <a:t>y</a:t>
            </a:r>
            <a:r>
              <a:rPr lang="zh-CN" altLang="en-US" sz="2880" dirty="0"/>
              <a:t>＝</a:t>
            </a:r>
            <a:r>
              <a:rPr lang="en-US" sz="2880" i="1" dirty="0"/>
              <a:t>f</a:t>
            </a:r>
            <a:r>
              <a:rPr lang="en-US" sz="2880" dirty="0"/>
              <a:t>(</a:t>
            </a:r>
            <a:r>
              <a:rPr lang="en-US" sz="2880" i="1" dirty="0"/>
              <a:t>x</a:t>
            </a:r>
            <a:r>
              <a:rPr lang="zh-CN" altLang="en-US" sz="2880" dirty="0"/>
              <a:t>－</a:t>
            </a:r>
            <a:r>
              <a:rPr lang="en-US" sz="2880" i="1" dirty="0"/>
              <a:t>a</a:t>
            </a:r>
            <a:r>
              <a:rPr lang="en-US" sz="2880" dirty="0"/>
              <a:t>)</a:t>
            </a:r>
            <a:endParaRPr lang="zh-CN" altLang="en-US" sz="288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995246" y="3380354"/>
            <a:ext cx="282894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80" i="1" dirty="0"/>
              <a:t>y</a:t>
            </a:r>
            <a:r>
              <a:rPr lang="zh-CN" altLang="en-US" sz="2880" dirty="0"/>
              <a:t>＝</a:t>
            </a:r>
            <a:r>
              <a:rPr lang="en-US" sz="2880" i="1" dirty="0"/>
              <a:t>f</a:t>
            </a:r>
            <a:r>
              <a:rPr lang="en-US" sz="2880" dirty="0"/>
              <a:t>(</a:t>
            </a:r>
            <a:r>
              <a:rPr lang="en-US" sz="2880" i="1" dirty="0"/>
              <a:t>x</a:t>
            </a:r>
            <a:r>
              <a:rPr lang="zh-CN" altLang="en-US" sz="2880" dirty="0"/>
              <a:t>＋</a:t>
            </a:r>
            <a:r>
              <a:rPr lang="en-US" sz="2880" i="1" dirty="0"/>
              <a:t>a</a:t>
            </a:r>
            <a:r>
              <a:rPr lang="en-US" sz="2880" dirty="0"/>
              <a:t>))</a:t>
            </a:r>
            <a:endParaRPr lang="zh-CN" altLang="en-US" sz="2880" dirty="0"/>
          </a:p>
        </p:txBody>
      </p:sp>
      <p:sp>
        <p:nvSpPr>
          <p:cNvPr id="32" name="标题 1"/>
          <p:cNvSpPr>
            <a:spLocks/>
          </p:cNvSpPr>
          <p:nvPr/>
        </p:nvSpPr>
        <p:spPr bwMode="auto">
          <a:xfrm>
            <a:off x="3849350" y="5156554"/>
            <a:ext cx="351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80" i="1" dirty="0"/>
              <a:t>y</a:t>
            </a:r>
            <a:r>
              <a:rPr lang="zh-CN" altLang="en-US" sz="2880" dirty="0"/>
              <a:t>＝</a:t>
            </a:r>
            <a:r>
              <a:rPr lang="en-US" sz="2880" i="1" dirty="0"/>
              <a:t>f</a:t>
            </a:r>
            <a:r>
              <a:rPr lang="en-US" sz="2880" dirty="0"/>
              <a:t>(</a:t>
            </a:r>
            <a:r>
              <a:rPr lang="en-US" sz="2880" i="1" dirty="0"/>
              <a:t>x</a:t>
            </a:r>
            <a:r>
              <a:rPr lang="en-US" sz="2880" dirty="0"/>
              <a:t>)</a:t>
            </a:r>
            <a:r>
              <a:rPr lang="zh-CN" altLang="en-US" sz="2880" dirty="0"/>
              <a:t>＋</a:t>
            </a:r>
            <a:r>
              <a:rPr lang="en-US" sz="2880" i="1" dirty="0"/>
              <a:t>h</a:t>
            </a:r>
            <a:endParaRPr lang="zh-CN" altLang="en-US" sz="2880" dirty="0"/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3995246" y="5956618"/>
            <a:ext cx="3514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80" i="1" dirty="0"/>
              <a:t>y</a:t>
            </a:r>
            <a:r>
              <a:rPr lang="zh-CN" altLang="en-US" sz="2880" dirty="0"/>
              <a:t>＝</a:t>
            </a:r>
            <a:r>
              <a:rPr lang="en-US" sz="2880" i="1" dirty="0"/>
              <a:t>f</a:t>
            </a:r>
            <a:r>
              <a:rPr lang="en-US" sz="2880" dirty="0"/>
              <a:t>(</a:t>
            </a:r>
            <a:r>
              <a:rPr lang="en-US" sz="2880" i="1" dirty="0"/>
              <a:t>x</a:t>
            </a:r>
            <a:r>
              <a:rPr lang="en-US" sz="2880" dirty="0"/>
              <a:t>)</a:t>
            </a:r>
            <a:r>
              <a:rPr lang="en-US" altLang="zh-CN" sz="2880" dirty="0"/>
              <a:t>-</a:t>
            </a:r>
            <a:r>
              <a:rPr lang="en-US" sz="2880" i="1" dirty="0"/>
              <a:t>h</a:t>
            </a:r>
            <a:endParaRPr lang="zh-CN" altLang="en-US" sz="2880" dirty="0"/>
          </a:p>
        </p:txBody>
      </p:sp>
    </p:spTree>
    <p:extLst>
      <p:ext uri="{BB962C8B-B14F-4D97-AF65-F5344CB8AC3E}">
        <p14:creationId xmlns:p14="http://schemas.microsoft.com/office/powerpoint/2010/main" val="79277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32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292339" y="286970"/>
          <a:ext cx="9787890" cy="305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Document" r:id="rId3" imgW="8995752" imgH="2806392" progId="Word.Document.8">
                  <p:embed/>
                </p:oleObj>
              </mc:Choice>
              <mc:Fallback>
                <p:oleObj name="Document" r:id="rId3" imgW="8995752" imgH="28063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39" y="286970"/>
                        <a:ext cx="9787890" cy="3055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9811613" y="1164434"/>
          <a:ext cx="63627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Document" r:id="rId5" imgW="411569" imgH="421552" progId="Word.Document.8">
                  <p:embed/>
                </p:oleObj>
              </mc:Choice>
              <mc:Fallback>
                <p:oleObj name="Document" r:id="rId5" imgW="411569" imgH="4215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1613" y="1164434"/>
                        <a:ext cx="636270" cy="647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170652" y="3256181"/>
          <a:ext cx="10119246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Document" r:id="rId7" imgW="11720524" imgH="4017860" progId="Word.Document.8">
                  <p:embed/>
                </p:oleObj>
              </mc:Choice>
              <mc:Fallback>
                <p:oleObj name="Document" r:id="rId7" imgW="11720524" imgH="40178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2" y="3256181"/>
                        <a:ext cx="10119246" cy="34563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3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997834" y="1009532"/>
          <a:ext cx="1010992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3" imgW="7689463" imgH="1231593" progId="Word.Document.8">
                  <p:embed/>
                </p:oleObj>
              </mc:Choice>
              <mc:Fallback>
                <p:oleObj name="Document" r:id="rId3" imgW="7689463" imgH="1231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1009532"/>
                        <a:ext cx="10109923" cy="1733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064757" y="3169771"/>
          <a:ext cx="10043000" cy="14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5" imgW="7689463" imgH="1186670" progId="Word.Document.8">
                  <p:embed/>
                </p:oleObj>
              </mc:Choice>
              <mc:Fallback>
                <p:oleObj name="Document" r:id="rId5" imgW="7689463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757" y="3169771"/>
                        <a:ext cx="10043000" cy="1468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911425" y="32933"/>
          <a:ext cx="9864090" cy="285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3" imgW="9063935" imgH="2840534" progId="Word.Document.8">
                  <p:embed/>
                </p:oleObj>
              </mc:Choice>
              <mc:Fallback>
                <p:oleObj name="Document" r:id="rId3" imgW="9063935" imgH="28405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5" y="32933"/>
                        <a:ext cx="9864090" cy="28515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901822" y="2737723"/>
          <a:ext cx="10506074" cy="380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Document" r:id="rId5" imgW="8660612" imgH="4746681" progId="Word.Document.8">
                  <p:embed/>
                </p:oleObj>
              </mc:Choice>
              <mc:Fallback>
                <p:oleObj name="Document" r:id="rId5" imgW="8660612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822" y="2737723"/>
                        <a:ext cx="10506074" cy="38042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0070842" y="663893"/>
          <a:ext cx="381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Document" r:id="rId7" imgW="339096" imgH="384895" progId="Word.Document.8">
                  <p:embed/>
                </p:oleObj>
              </mc:Choice>
              <mc:Fallback>
                <p:oleObj name="Document" r:id="rId7" imgW="339096" imgH="3848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0842" y="663893"/>
                        <a:ext cx="3810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52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90001" y="318255"/>
            <a:ext cx="5054560" cy="1172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函数图像的应用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1</a:t>
            </a:r>
            <a:r>
              <a:rPr lang="zh-CN" altLang="en-US" dirty="0" smtClean="0"/>
              <a:t>　研究方程的根</a:t>
            </a:r>
          </a:p>
          <a:p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11425" y="1219123"/>
          <a:ext cx="10328910" cy="165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3" imgW="9517041" imgH="1512627" progId="Word.Document.8">
                  <p:embed/>
                </p:oleObj>
              </mc:Choice>
              <mc:Fallback>
                <p:oleObj name="Document" r:id="rId3" imgW="9517041" imgH="1512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5" y="1219123"/>
                        <a:ext cx="10328910" cy="1653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962947" y="2571401"/>
          <a:ext cx="10563226" cy="112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5" imgW="9852903" imgH="1059091" progId="Word.Document.8">
                  <p:embed/>
                </p:oleObj>
              </mc:Choice>
              <mc:Fallback>
                <p:oleObj name="Document" r:id="rId5" imgW="9852903" imgH="10590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947" y="2571401"/>
                        <a:ext cx="10563226" cy="1125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4434" name="Picture 6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957" y="3429000"/>
            <a:ext cx="1713378" cy="182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905960" y="3426226"/>
          <a:ext cx="8276094" cy="311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Document" r:id="rId8" imgW="8207866" imgH="3164334" progId="Word.Document.8">
                  <p:embed/>
                </p:oleObj>
              </mc:Choice>
              <mc:Fallback>
                <p:oleObj name="Document" r:id="rId8" imgW="8207866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960" y="3426226"/>
                        <a:ext cx="8276094" cy="31165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293978" y="2194392"/>
          <a:ext cx="2223134" cy="44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Document" r:id="rId10" imgW="2078174" imgH="406817" progId="Word.Document.8">
                  <p:embed/>
                </p:oleObj>
              </mc:Choice>
              <mc:Fallback>
                <p:oleObj name="Document" r:id="rId10" imgW="2078174" imgH="406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78" y="2194392"/>
                        <a:ext cx="2223134" cy="440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1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054725" y="1268761"/>
          <a:ext cx="10527676" cy="180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3" imgW="7645452" imgH="1305625" progId="Word.Document.8">
                  <p:embed/>
                </p:oleObj>
              </mc:Choice>
              <mc:Fallback>
                <p:oleObj name="Document" r:id="rId3" imgW="7645452" imgH="1305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725" y="1268761"/>
                        <a:ext cx="10527676" cy="18071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5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9676" y="300344"/>
            <a:ext cx="4968150" cy="5566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/>
              <a:t>考向</a:t>
            </a:r>
            <a:r>
              <a:rPr lang="en-US" b="1" dirty="0" smtClean="0"/>
              <a:t>2</a:t>
            </a:r>
            <a:r>
              <a:rPr lang="zh-CN" altLang="en-US" b="1" dirty="0" smtClean="0"/>
              <a:t>　求参数的取值</a:t>
            </a:r>
            <a:r>
              <a:rPr lang="zh-CN" altLang="en-US" b="1" dirty="0" smtClean="0"/>
              <a:t>范围</a:t>
            </a:r>
            <a:endParaRPr lang="zh-CN" altLang="zh-CN" b="1" dirty="0">
              <a:latin typeface="宋体" charset="-12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118999" y="1182351"/>
          <a:ext cx="10117654" cy="207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3" imgW="9760550" imgH="2008930" progId="Word.Document.8">
                  <p:embed/>
                </p:oleObj>
              </mc:Choice>
              <mc:Fallback>
                <p:oleObj name="Document" r:id="rId3" imgW="9760550" imgH="20089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999" y="1182351"/>
                        <a:ext cx="10117654" cy="20738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872007" y="3256181"/>
          <a:ext cx="10611638" cy="209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5" imgW="8410971" imgH="1647035" progId="Word.Document.8">
                  <p:embed/>
                </p:oleObj>
              </mc:Choice>
              <mc:Fallback>
                <p:oleObj name="Document" r:id="rId5" imgW="8410971" imgH="1647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07" y="3256181"/>
                        <a:ext cx="10611638" cy="20904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695862" y="1539182"/>
          <a:ext cx="481964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Document" r:id="rId7" imgW="431728" imgH="398192" progId="Word.Document.8">
                  <p:embed/>
                </p:oleObj>
              </mc:Choice>
              <mc:Fallback>
                <p:oleObj name="Document" r:id="rId7" imgW="431728" imgH="398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862" y="1539182"/>
                        <a:ext cx="481964" cy="45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0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1257062" y="6424"/>
          <a:ext cx="9832924" cy="264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3" imgW="9004050" imgH="2769017" progId="Word.Document.8">
                  <p:embed/>
                </p:oleObj>
              </mc:Choice>
              <mc:Fallback>
                <p:oleObj name="Document" r:id="rId3" imgW="9004050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2" y="6424"/>
                        <a:ext cx="9832924" cy="26448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9554" name="Picture 6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155" y="2154657"/>
            <a:ext cx="2014358" cy="197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062991" y="2754166"/>
          <a:ext cx="10519410" cy="430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6" imgW="9541212" imgH="3882015" progId="Word.Document.8">
                  <p:embed/>
                </p:oleObj>
              </mc:Choice>
              <mc:Fallback>
                <p:oleObj name="Document" r:id="rId6" imgW="9541212" imgH="3882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991" y="2754166"/>
                        <a:ext cx="10519410" cy="4301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23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911424" y="1441580"/>
          <a:ext cx="10159807" cy="17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3" imgW="7610458" imgH="1325391" progId="Word.Document.8">
                  <p:embed/>
                </p:oleObj>
              </mc:Choice>
              <mc:Fallback>
                <p:oleObj name="Document" r:id="rId3" imgW="7610458" imgH="1325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441580"/>
                        <a:ext cx="10159807" cy="17766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42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9676" y="231846"/>
            <a:ext cx="4449692" cy="5697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 smtClean="0"/>
              <a:t>考向</a:t>
            </a:r>
            <a:r>
              <a:rPr lang="en-US" b="1" dirty="0" smtClean="0"/>
              <a:t>3</a:t>
            </a:r>
            <a:r>
              <a:rPr lang="zh-CN" altLang="en-US" b="1" dirty="0" smtClean="0"/>
              <a:t>　求不等式的</a:t>
            </a:r>
            <a:r>
              <a:rPr lang="zh-CN" altLang="en-US" b="1" dirty="0" smtClean="0"/>
              <a:t>解集</a:t>
            </a:r>
            <a:endParaRPr lang="zh-CN" altLang="zh-CN" b="1" dirty="0">
              <a:latin typeface="宋体" pitchFamily="2" charset="-122"/>
            </a:endParaRP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024"/>
              </p:ext>
            </p:extLst>
          </p:nvPr>
        </p:nvGraphicFramePr>
        <p:xfrm>
          <a:off x="515938" y="855663"/>
          <a:ext cx="109728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Document" r:id="rId3" imgW="10215460" imgH="1693754" progId="Word.Document.8">
                  <p:embed/>
                </p:oleObj>
              </mc:Choice>
              <mc:Fallback>
                <p:oleObj name="Document" r:id="rId3" imgW="10215460" imgH="1693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855663"/>
                        <a:ext cx="10972800" cy="1817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594" name="Picture 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46" y="2478494"/>
            <a:ext cx="1825764" cy="138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80462"/>
              </p:ext>
            </p:extLst>
          </p:nvPr>
        </p:nvGraphicFramePr>
        <p:xfrm>
          <a:off x="896868" y="2727394"/>
          <a:ext cx="8763000" cy="318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6" imgW="6239955" imgH="2252589" progId="Word.Document.8">
                  <p:embed/>
                </p:oleObj>
              </mc:Choice>
              <mc:Fallback>
                <p:oleObj name="Document" r:id="rId6" imgW="6239955" imgH="2252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868" y="2727394"/>
                        <a:ext cx="8763000" cy="31889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730910"/>
              </p:ext>
            </p:extLst>
          </p:nvPr>
        </p:nvGraphicFramePr>
        <p:xfrm>
          <a:off x="1995158" y="1432124"/>
          <a:ext cx="483870" cy="39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Document" r:id="rId8" imgW="439593" imgH="394598" progId="Word.Document.8">
                  <p:embed/>
                </p:oleObj>
              </mc:Choice>
              <mc:Fallback>
                <p:oleObj name="Document" r:id="rId8" imgW="43959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158" y="1432124"/>
                        <a:ext cx="483870" cy="394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7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757" name="Picture 1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32" y="4706302"/>
            <a:ext cx="3257263" cy="174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084244" y="1169680"/>
          <a:ext cx="9978390" cy="137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Document" r:id="rId4" imgW="9328006" imgH="1276515" progId="Word.Document.8">
                  <p:embed/>
                </p:oleObj>
              </mc:Choice>
              <mc:Fallback>
                <p:oleObj name="Document" r:id="rId4" imgW="9328006" imgH="1276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1169680"/>
                        <a:ext cx="9978390" cy="1375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902303" y="376547"/>
            <a:ext cx="9504046" cy="5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880" b="1" dirty="0">
                <a:latin typeface="Times New Roman"/>
                <a:ea typeface="宋体"/>
                <a:cs typeface="Times New Roman"/>
              </a:rPr>
              <a:t>思想方法　</a:t>
            </a:r>
            <a:r>
              <a:rPr lang="en-US" sz="2880" b="1" dirty="0">
                <a:latin typeface="Times New Roman"/>
                <a:ea typeface="宋体"/>
              </a:rPr>
              <a:t>4.</a:t>
            </a:r>
            <a:r>
              <a:rPr lang="zh-CN" altLang="en-US" sz="2880" b="1" dirty="0">
                <a:latin typeface="Times New Roman"/>
                <a:ea typeface="宋体"/>
                <a:cs typeface="Times New Roman"/>
              </a:rPr>
              <a:t>数形结合思想在方程问题中的应用</a:t>
            </a:r>
            <a:endParaRPr lang="zh-CN" altLang="zh-CN" sz="2880" b="1" dirty="0"/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7910602" y="1939428"/>
          <a:ext cx="1257300" cy="82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6" imgW="1130601" imgH="728821" progId="Word.Document.8">
                  <p:embed/>
                </p:oleObj>
              </mc:Choice>
              <mc:Fallback>
                <p:oleObj name="Document" r:id="rId6" imgW="1130601" imgH="7288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602" y="1939428"/>
                        <a:ext cx="1257300" cy="821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084243" y="2588765"/>
          <a:ext cx="9418646" cy="380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Document" r:id="rId8" imgW="8213638" imgH="3446447" progId="Word.Document.8">
                  <p:embed/>
                </p:oleObj>
              </mc:Choice>
              <mc:Fallback>
                <p:oleObj name="Document" r:id="rId8" imgW="8213638" imgH="34464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2588765"/>
                        <a:ext cx="9418646" cy="38042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1068740" y="908070"/>
          <a:ext cx="9742170" cy="544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Document" r:id="rId3" imgW="8235789" imgH="6736123" progId="Word.Document.8">
                  <p:embed/>
                </p:oleObj>
              </mc:Choice>
              <mc:Fallback>
                <p:oleObj name="Document" r:id="rId3" imgW="8235789" imgH="67361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40" y="908070"/>
                        <a:ext cx="9742170" cy="544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1558290" y="793750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2880" b="1">
                <a:latin typeface="宋体" pitchFamily="2" charset="-122"/>
              </a:rPr>
              <a:t>　　</a:t>
            </a:r>
            <a:endParaRPr lang="zh-CN" altLang="en-US" sz="2880" b="1">
              <a:latin typeface="黑体" pitchFamily="49" charset="-122"/>
            </a:endParaRPr>
          </a:p>
        </p:txBody>
      </p:sp>
      <p:sp>
        <p:nvSpPr>
          <p:cNvPr id="354312" name="Rectangle 20"/>
          <p:cNvSpPr>
            <a:spLocks noChangeArrowheads="1"/>
          </p:cNvSpPr>
          <p:nvPr/>
        </p:nvSpPr>
        <p:spPr bwMode="auto">
          <a:xfrm>
            <a:off x="609601" y="1767248"/>
            <a:ext cx="184731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 sz="2160"/>
          </a:p>
        </p:txBody>
      </p:sp>
      <p:sp>
        <p:nvSpPr>
          <p:cNvPr id="354313" name="Rectangle 184"/>
          <p:cNvSpPr>
            <a:spLocks noChangeArrowheads="1"/>
          </p:cNvSpPr>
          <p:nvPr/>
        </p:nvSpPr>
        <p:spPr bwMode="auto">
          <a:xfrm>
            <a:off x="609601" y="1999022"/>
            <a:ext cx="184731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 sz="2160"/>
          </a:p>
        </p:txBody>
      </p:sp>
      <p:graphicFrame>
        <p:nvGraphicFramePr>
          <p:cNvPr id="3" name="Object 455"/>
          <p:cNvGraphicFramePr>
            <a:graphicFrameLocks noChangeAspect="1"/>
          </p:cNvGraphicFramePr>
          <p:nvPr/>
        </p:nvGraphicFramePr>
        <p:xfrm>
          <a:off x="7650509" y="928671"/>
          <a:ext cx="256032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Document" r:id="rId5" imgW="2167709" imgH="803492" progId="Word.Document.8">
                  <p:embed/>
                </p:oleObj>
              </mc:Choice>
              <mc:Fallback>
                <p:oleObj name="Document" r:id="rId5" imgW="2167709" imgH="803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509" y="928671"/>
                        <a:ext cx="256032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940212" y="1387466"/>
          <a:ext cx="358521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Document" r:id="rId7" imgW="3031338" imgH="766413" progId="Word.Document.8">
                  <p:embed/>
                </p:oleObj>
              </mc:Choice>
              <mc:Fallback>
                <p:oleObj name="Document" r:id="rId7" imgW="3031338" imgH="7664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212" y="1387466"/>
                        <a:ext cx="358521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496317" y="2714621"/>
          <a:ext cx="2516506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Document" r:id="rId9" imgW="2189659" imgH="901408" progId="Word.Document.8">
                  <p:embed/>
                </p:oleObj>
              </mc:Choice>
              <mc:Fallback>
                <p:oleObj name="Document" r:id="rId9" imgW="2189659" imgH="9014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17" y="2714621"/>
                        <a:ext cx="2516506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265432" y="3606805"/>
          <a:ext cx="254508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Document" r:id="rId11" imgW="2184622" imgH="792332" progId="Word.Document.8">
                  <p:embed/>
                </p:oleObj>
              </mc:Choice>
              <mc:Fallback>
                <p:oleObj name="Document" r:id="rId11" imgW="2184622" imgH="7923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432" y="3606805"/>
                        <a:ext cx="254508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324472" y="4286256"/>
          <a:ext cx="2546984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Document" r:id="rId13" imgW="2182822" imgH="1040003" progId="Word.Document.8">
                  <p:embed/>
                </p:oleObj>
              </mc:Choice>
              <mc:Fallback>
                <p:oleObj name="Document" r:id="rId13" imgW="2182822" imgH="10400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2" y="4286256"/>
                        <a:ext cx="2546984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324472" y="5203844"/>
          <a:ext cx="2546984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Document" r:id="rId15" imgW="2182822" imgH="1039643" progId="Word.Document.8">
                  <p:embed/>
                </p:oleObj>
              </mc:Choice>
              <mc:Fallback>
                <p:oleObj name="Document" r:id="rId15" imgW="2182822" imgH="10396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2" y="5203844"/>
                        <a:ext cx="2546984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5349255" y="5918225"/>
          <a:ext cx="2546984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Document" r:id="rId17" imgW="2182822" imgH="1039643" progId="Word.Document.8">
                  <p:embed/>
                </p:oleObj>
              </mc:Choice>
              <mc:Fallback>
                <p:oleObj name="Document" r:id="rId17" imgW="2182822" imgH="10396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255" y="5918225"/>
                        <a:ext cx="2546984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1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982142" y="1783017"/>
          <a:ext cx="10468760" cy="159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3" imgW="7407354" imgH="1183795" progId="Word.Document.8">
                  <p:embed/>
                </p:oleObj>
              </mc:Choice>
              <mc:Fallback>
                <p:oleObj name="Document" r:id="rId3" imgW="7407354" imgH="11837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42" y="1783017"/>
                        <a:ext cx="10468760" cy="15965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5" name="内容占位符 2"/>
          <p:cNvSpPr>
            <a:spLocks/>
          </p:cNvSpPr>
          <p:nvPr/>
        </p:nvSpPr>
        <p:spPr bwMode="auto">
          <a:xfrm>
            <a:off x="691516" y="4322763"/>
            <a:ext cx="518161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52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幼圆" pitchFamily="49" charset="-122"/>
              </a:rPr>
              <a:t>数学思想方</a:t>
            </a:r>
          </a:p>
        </p:txBody>
      </p:sp>
      <p:sp>
        <p:nvSpPr>
          <p:cNvPr id="8" name="内容占位符 2"/>
          <p:cNvSpPr>
            <a:spLocks/>
          </p:cNvSpPr>
          <p:nvPr/>
        </p:nvSpPr>
        <p:spPr bwMode="auto">
          <a:xfrm>
            <a:off x="691516" y="4642821"/>
            <a:ext cx="518161" cy="177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52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</a:p>
        </p:txBody>
      </p:sp>
    </p:spTree>
    <p:extLst>
      <p:ext uri="{BB962C8B-B14F-4D97-AF65-F5344CB8AC3E}">
        <p14:creationId xmlns:p14="http://schemas.microsoft.com/office/powerpoint/2010/main" val="73869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1084244" y="491074"/>
          <a:ext cx="10260448" cy="137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ocument" r:id="rId3" imgW="9702108" imgH="1286937" progId="Word.Document.8">
                  <p:embed/>
                </p:oleObj>
              </mc:Choice>
              <mc:Fallback>
                <p:oleObj name="Document" r:id="rId3" imgW="9702108" imgH="1286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491074"/>
                        <a:ext cx="10260448" cy="13767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3"/>
          <p:cNvGraphicFramePr>
            <a:graphicFrameLocks noChangeAspect="1"/>
          </p:cNvGraphicFramePr>
          <p:nvPr/>
        </p:nvGraphicFramePr>
        <p:xfrm>
          <a:off x="7737782" y="826725"/>
          <a:ext cx="589848" cy="70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Document" r:id="rId5" imgW="361934" imgH="420833" progId="Word.Document.8">
                  <p:embed/>
                </p:oleObj>
              </mc:Choice>
              <mc:Fallback>
                <p:oleObj name="Document" r:id="rId5" imgW="361934" imgH="4208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782" y="826725"/>
                        <a:ext cx="589848" cy="7054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069177" y="2046447"/>
          <a:ext cx="10237885" cy="392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Document" r:id="rId7" imgW="10195980" imgH="3362352" progId="Word.Document.8">
                  <p:embed/>
                </p:oleObj>
              </mc:Choice>
              <mc:Fallback>
                <p:oleObj name="Document" r:id="rId7" imgW="10195980" imgH="3362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177" y="2046447"/>
                        <a:ext cx="10237885" cy="39204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9794" name="Picture 6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21" y="4811553"/>
            <a:ext cx="1941970" cy="194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91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257063" y="231845"/>
          <a:ext cx="7804747" cy="293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Document" r:id="rId3" imgW="6732384" imgH="2540092" progId="Word.Document.8">
                  <p:embed/>
                </p:oleObj>
              </mc:Choice>
              <mc:Fallback>
                <p:oleObj name="Document" r:id="rId3" imgW="6732384" imgH="25400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3" y="231845"/>
                        <a:ext cx="7804747" cy="29379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1516291" y="2910542"/>
          <a:ext cx="10006966" cy="361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5" imgW="10450311" imgH="3787857" progId="Word.Document.8">
                  <p:embed/>
                </p:oleObj>
              </mc:Choice>
              <mc:Fallback>
                <p:oleObj name="Document" r:id="rId5" imgW="10450311" imgH="3787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1" y="2910542"/>
                        <a:ext cx="10006966" cy="3613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7305734" y="513027"/>
          <a:ext cx="589848" cy="70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Document" r:id="rId7" imgW="361934" imgH="420833" progId="Word.Document.8">
                  <p:embed/>
                </p:oleObj>
              </mc:Choice>
              <mc:Fallback>
                <p:oleObj name="Document" r:id="rId7" imgW="361934" imgH="4208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734" y="513027"/>
                        <a:ext cx="589848" cy="7054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5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051966"/>
              </p:ext>
            </p:extLst>
          </p:nvPr>
        </p:nvGraphicFramePr>
        <p:xfrm>
          <a:off x="957943" y="404664"/>
          <a:ext cx="10364592" cy="588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3" imgW="9064656" imgH="5735693" progId="Word.Document.8">
                  <p:embed/>
                </p:oleObj>
              </mc:Choice>
              <mc:Fallback>
                <p:oleObj name="Document" r:id="rId3" imgW="9064656" imgH="573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943" y="404664"/>
                        <a:ext cx="10364592" cy="58845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79241"/>
              </p:ext>
            </p:extLst>
          </p:nvPr>
        </p:nvGraphicFramePr>
        <p:xfrm>
          <a:off x="712778" y="231168"/>
          <a:ext cx="10325336" cy="354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Document" r:id="rId3" imgW="8716529" imgH="3164334" progId="Word.Document.8">
                  <p:embed/>
                </p:oleObj>
              </mc:Choice>
              <mc:Fallback>
                <p:oleObj name="Document" r:id="rId3" imgW="8716529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78" y="231168"/>
                        <a:ext cx="10325336" cy="35427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44364"/>
              </p:ext>
            </p:extLst>
          </p:nvPr>
        </p:nvGraphicFramePr>
        <p:xfrm>
          <a:off x="4009256" y="2142389"/>
          <a:ext cx="446425" cy="61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Document" r:id="rId5" imgW="284701" imgH="395677" progId="Word.Document.8">
                  <p:embed/>
                </p:oleObj>
              </mc:Choice>
              <mc:Fallback>
                <p:oleObj name="Document" r:id="rId5" imgW="284701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256" y="2142389"/>
                        <a:ext cx="446425" cy="6155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837543"/>
              </p:ext>
            </p:extLst>
          </p:nvPr>
        </p:nvGraphicFramePr>
        <p:xfrm>
          <a:off x="1160248" y="3632584"/>
          <a:ext cx="9919334" cy="261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cument" r:id="rId7" imgW="9562136" imgH="2570999" progId="Word.Document.8">
                  <p:embed/>
                </p:oleObj>
              </mc:Choice>
              <mc:Fallback>
                <p:oleObj name="Document" r:id="rId7" imgW="9562136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248" y="3632584"/>
                        <a:ext cx="9919334" cy="2617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6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516380" y="908050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2880" b="1">
                <a:latin typeface="宋体" pitchFamily="2" charset="-122"/>
              </a:rPr>
              <a:t>　　 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/>
          </p:nvPr>
        </p:nvGraphicFramePr>
        <p:xfrm>
          <a:off x="1473333" y="219394"/>
          <a:ext cx="9842992" cy="608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文档" r:id="rId3" imgW="7186573" imgH="4437255" progId="Word.Document.12">
                  <p:embed/>
                </p:oleObj>
              </mc:Choice>
              <mc:Fallback>
                <p:oleObj name="文档" r:id="rId3" imgW="7186573" imgH="443725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333" y="219394"/>
                        <a:ext cx="9842992" cy="60877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5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454217" y="318255"/>
            <a:ext cx="2981326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640"/>
              </a:lnSpc>
            </a:pPr>
            <a:r>
              <a:rPr lang="zh-CN" altLang="en-US" sz="312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312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343472" y="900852"/>
          <a:ext cx="9763126" cy="220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9443808" imgH="2130041" progId="Word.Document.8">
                  <p:embed/>
                </p:oleObj>
              </mc:Choice>
              <mc:Fallback>
                <p:oleObj name="Document" r:id="rId3" imgW="9443808" imgH="2130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900852"/>
                        <a:ext cx="9763126" cy="2207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7997012" y="1774294"/>
          <a:ext cx="386716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5" imgW="349171" imgH="413286" progId="Word.Document.8">
                  <p:embed/>
                </p:oleObj>
              </mc:Choice>
              <mc:Fallback>
                <p:oleObj name="Document" r:id="rId5" imgW="349171" imgH="4132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012" y="1774294"/>
                        <a:ext cx="386716" cy="461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4488" name="Picture 5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242" y="2046447"/>
            <a:ext cx="2427744" cy="237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9"/>
          <p:cNvGraphicFramePr>
            <a:graphicFrameLocks noChangeAspect="1"/>
          </p:cNvGraphicFramePr>
          <p:nvPr>
            <p:extLst/>
          </p:nvPr>
        </p:nvGraphicFramePr>
        <p:xfrm>
          <a:off x="1516292" y="3380899"/>
          <a:ext cx="9079885" cy="3244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8" imgW="8876704" imgH="3164334" progId="Word.Document.8">
                  <p:embed/>
                </p:oleObj>
              </mc:Choice>
              <mc:Fallback>
                <p:oleObj name="Document" r:id="rId8" imgW="8876704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2" y="3380899"/>
                        <a:ext cx="9079885" cy="32446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1" name="Object 9"/>
          <p:cNvGraphicFramePr>
            <a:graphicFrameLocks noChangeAspect="1"/>
          </p:cNvGraphicFramePr>
          <p:nvPr>
            <p:extLst/>
          </p:nvPr>
        </p:nvGraphicFramePr>
        <p:xfrm>
          <a:off x="1170654" y="663894"/>
          <a:ext cx="10253593" cy="435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8906646" imgH="3779591" progId="Word.Document.8">
                  <p:embed/>
                </p:oleObj>
              </mc:Choice>
              <mc:Fallback>
                <p:oleObj name="Document" r:id="rId3" imgW="8906646" imgH="37795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4" y="663894"/>
                        <a:ext cx="10253593" cy="43560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54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997834" y="145435"/>
          <a:ext cx="10292060" cy="33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3" imgW="9331253" imgH="3049333" progId="Word.Document.8">
                  <p:embed/>
                </p:oleObj>
              </mc:Choice>
              <mc:Fallback>
                <p:oleObj name="Document" r:id="rId3" imgW="9331253" imgH="3049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145435"/>
                        <a:ext cx="10292060" cy="3376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10762118" y="1095941"/>
          <a:ext cx="236220" cy="424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5" imgW="223307" imgH="395677" progId="Word.Document.8">
                  <p:embed/>
                </p:oleObj>
              </mc:Choice>
              <mc:Fallback>
                <p:oleObj name="Document" r:id="rId5" imgW="223307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2118" y="1095941"/>
                        <a:ext cx="236220" cy="424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170653" y="3444887"/>
          <a:ext cx="10053582" cy="3069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7" imgW="11820453" imgH="3593792" progId="Word.Document.8">
                  <p:embed/>
                </p:oleObj>
              </mc:Choice>
              <mc:Fallback>
                <p:oleObj name="Document" r:id="rId7" imgW="11820453" imgH="35937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3444887"/>
                        <a:ext cx="10053582" cy="30691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7560" name="Picture 5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92" y="1602961"/>
            <a:ext cx="1725143" cy="9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343473" y="145435"/>
          <a:ext cx="9911708" cy="293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3" imgW="9057441" imgH="2683844" progId="Word.Document.8">
                  <p:embed/>
                </p:oleObj>
              </mc:Choice>
              <mc:Fallback>
                <p:oleObj name="Document" r:id="rId3" imgW="9057441" imgH="26838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3" y="145435"/>
                        <a:ext cx="9911708" cy="29379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10075716" y="491074"/>
          <a:ext cx="348614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5" imgW="321454" imgH="395677" progId="Word.Document.8">
                  <p:embed/>
                </p:oleObj>
              </mc:Choice>
              <mc:Fallback>
                <p:oleObj name="Document" r:id="rId5" imgW="321454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716" y="491074"/>
                        <a:ext cx="348614" cy="373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911425" y="2910542"/>
          <a:ext cx="10511790" cy="374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7" imgW="9779670" imgH="3478432" progId="Word.Document.8">
                  <p:embed/>
                </p:oleObj>
              </mc:Choice>
              <mc:Fallback>
                <p:oleObj name="Document" r:id="rId7" imgW="9779670" imgH="3478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5" y="2910542"/>
                        <a:ext cx="10511790" cy="37414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7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084243" y="318255"/>
          <a:ext cx="9837420" cy="216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3" imgW="9533636" imgH="2093743" progId="Word.Document.8">
                  <p:embed/>
                </p:oleObj>
              </mc:Choice>
              <mc:Fallback>
                <p:oleObj name="Document" r:id="rId3" imgW="9533636" imgH="20937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318255"/>
                        <a:ext cx="9837420" cy="2169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10243662" y="1027868"/>
          <a:ext cx="299084" cy="37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5" imgW="275503" imgH="395677" progId="Word.Document.8">
                  <p:embed/>
                </p:oleObj>
              </mc:Choice>
              <mc:Fallback>
                <p:oleObj name="Document" r:id="rId5" imgW="275503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3662" y="1027868"/>
                        <a:ext cx="299084" cy="375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58" name="Picture 5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69" y="1606986"/>
            <a:ext cx="2626994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9"/>
          <p:cNvGraphicFramePr>
            <a:graphicFrameLocks noChangeAspect="1"/>
          </p:cNvGraphicFramePr>
          <p:nvPr>
            <p:extLst/>
          </p:nvPr>
        </p:nvGraphicFramePr>
        <p:xfrm>
          <a:off x="1429882" y="3409949"/>
          <a:ext cx="9311372" cy="262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8" imgW="8416743" imgH="2373340" progId="Word.Document.8">
                  <p:embed/>
                </p:oleObj>
              </mc:Choice>
              <mc:Fallback>
                <p:oleObj name="Document" r:id="rId8" imgW="8416743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3409949"/>
                        <a:ext cx="9311372" cy="26296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8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宽屏</PresentationFormat>
  <Paragraphs>19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文档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2016-08-18T00:46:21Z</dcterms:created>
  <dcterms:modified xsi:type="dcterms:W3CDTF">2016-08-18T01:04:39Z</dcterms:modified>
</cp:coreProperties>
</file>