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7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4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6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7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9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8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2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2934-1AD1-495A-B532-11330ED63FD4}" type="datetimeFigureOut">
              <a:rPr lang="zh-CN" altLang="en-US" smtClean="0"/>
              <a:t>2016-08-22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0408-8944-4085-9278-EFB24EC1B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Microsoft_Word_97_-_2003___16.doc"/><Relationship Id="rId7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Microsoft_Word_97_-_2003___17.doc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Microsoft_Word_97_-_2003___24.doc"/><Relationship Id="rId3" Type="http://schemas.openxmlformats.org/officeDocument/2006/relationships/oleObject" Target="../embeddings/Microsoft_Word_97_-_2003___19.doc"/><Relationship Id="rId7" Type="http://schemas.openxmlformats.org/officeDocument/2006/relationships/oleObject" Target="../embeddings/Microsoft_Word_97_-_2003___21.doc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11" Type="http://schemas.openxmlformats.org/officeDocument/2006/relationships/oleObject" Target="../embeddings/Microsoft_Word_97_-_2003___23.doc"/><Relationship Id="rId5" Type="http://schemas.openxmlformats.org/officeDocument/2006/relationships/oleObject" Target="../embeddings/Microsoft_Word_97_-_2003___20.doc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Microsoft_Word_97_-_2003___22.doc"/><Relationship Id="rId1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Microsoft_Word_97_-_2003___30.doc"/><Relationship Id="rId3" Type="http://schemas.openxmlformats.org/officeDocument/2006/relationships/oleObject" Target="../embeddings/Microsoft_Word_97_-_2003___25.doc"/><Relationship Id="rId7" Type="http://schemas.openxmlformats.org/officeDocument/2006/relationships/oleObject" Target="../embeddings/Microsoft_Word_97_-_2003___27.doc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11" Type="http://schemas.openxmlformats.org/officeDocument/2006/relationships/oleObject" Target="../embeddings/Microsoft_Word_97_-_2003___29.doc"/><Relationship Id="rId5" Type="http://schemas.openxmlformats.org/officeDocument/2006/relationships/oleObject" Target="../embeddings/Microsoft_Word_97_-_2003___26.doc"/><Relationship Id="rId15" Type="http://schemas.openxmlformats.org/officeDocument/2006/relationships/oleObject" Target="../embeddings/Microsoft_Word_97_-_2003___31.doc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Microsoft_Word_97_-_2003___28.doc"/><Relationship Id="rId1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Microsoft_Word_97_-_2003___37.doc"/><Relationship Id="rId3" Type="http://schemas.openxmlformats.org/officeDocument/2006/relationships/oleObject" Target="../embeddings/Microsoft_Word_97_-_2003___32.doc"/><Relationship Id="rId7" Type="http://schemas.openxmlformats.org/officeDocument/2006/relationships/oleObject" Target="../embeddings/Microsoft_Word_97_-_2003___34.doc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emf"/><Relationship Id="rId11" Type="http://schemas.openxmlformats.org/officeDocument/2006/relationships/oleObject" Target="../embeddings/Microsoft_Word_97_-_2003___36.doc"/><Relationship Id="rId5" Type="http://schemas.openxmlformats.org/officeDocument/2006/relationships/oleObject" Target="../embeddings/Microsoft_Word_97_-_2003___33.doc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Microsoft_Word_97_-_2003___35.doc"/><Relationship Id="rId1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Microsoft_Word_97_-_2003___43.doc"/><Relationship Id="rId3" Type="http://schemas.openxmlformats.org/officeDocument/2006/relationships/oleObject" Target="../embeddings/Microsoft_Word_97_-_2003___38.doc"/><Relationship Id="rId7" Type="http://schemas.openxmlformats.org/officeDocument/2006/relationships/oleObject" Target="../embeddings/Microsoft_Word_97_-_2003___40.doc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emf"/><Relationship Id="rId11" Type="http://schemas.openxmlformats.org/officeDocument/2006/relationships/oleObject" Target="../embeddings/Microsoft_Word_97_-_2003___42.doc"/><Relationship Id="rId5" Type="http://schemas.openxmlformats.org/officeDocument/2006/relationships/oleObject" Target="../embeddings/Microsoft_Word_97_-_2003___39.doc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Microsoft_Word_97_-_2003___41.doc"/><Relationship Id="rId14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Microsoft_Word_97_-_2003___44.doc"/><Relationship Id="rId7" Type="http://schemas.openxmlformats.org/officeDocument/2006/relationships/oleObject" Target="../embeddings/Microsoft_Word_97_-_2003___4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emf"/><Relationship Id="rId5" Type="http://schemas.openxmlformats.org/officeDocument/2006/relationships/oleObject" Target="../embeddings/Microsoft_Word_97_-_2003___45.doc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Microsoft_Word_97_-_2003___48.doc"/><Relationship Id="rId7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emf"/><Relationship Id="rId5" Type="http://schemas.openxmlformats.org/officeDocument/2006/relationships/oleObject" Target="../embeddings/Microsoft_Word_97_-_2003___49.doc"/><Relationship Id="rId4" Type="http://schemas.openxmlformats.org/officeDocument/2006/relationships/image" Target="../media/image4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3.doc"/><Relationship Id="rId3" Type="http://schemas.openxmlformats.org/officeDocument/2006/relationships/image" Target="../media/image53.png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Word_97_-_2003___52.doc"/><Relationship Id="rId5" Type="http://schemas.openxmlformats.org/officeDocument/2006/relationships/image" Target="../media/image50.emf"/><Relationship Id="rId4" Type="http://schemas.openxmlformats.org/officeDocument/2006/relationships/oleObject" Target="../embeddings/Microsoft_Word_97_-_2003___51.doc"/><Relationship Id="rId9" Type="http://schemas.openxmlformats.org/officeDocument/2006/relationships/image" Target="../media/image5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Microsoft_Word_97_-_2003___54.doc"/><Relationship Id="rId7" Type="http://schemas.openxmlformats.org/officeDocument/2006/relationships/oleObject" Target="../embeddings/Microsoft_Word_97_-_2003___5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emf"/><Relationship Id="rId5" Type="http://schemas.openxmlformats.org/officeDocument/2006/relationships/oleObject" Target="../embeddings/Microsoft_Word_97_-_2003___55.doc"/><Relationship Id="rId4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0.doc"/><Relationship Id="rId3" Type="http://schemas.openxmlformats.org/officeDocument/2006/relationships/oleObject" Target="../embeddings/Microsoft_Word_97_-_2003___58.doc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emf"/><Relationship Id="rId5" Type="http://schemas.openxmlformats.org/officeDocument/2006/relationships/oleObject" Target="../embeddings/Microsoft_Word_97_-_2003___59.doc"/><Relationship Id="rId4" Type="http://schemas.openxmlformats.org/officeDocument/2006/relationships/image" Target="../media/image58.emf"/><Relationship Id="rId9" Type="http://schemas.openxmlformats.org/officeDocument/2006/relationships/image" Target="../media/image6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Microsoft_Word_97_-_2003___61.doc"/><Relationship Id="rId7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3.emf"/><Relationship Id="rId5" Type="http://schemas.openxmlformats.org/officeDocument/2006/relationships/oleObject" Target="../embeddings/Microsoft_Word_97_-_2003___62.doc"/><Relationship Id="rId4" Type="http://schemas.openxmlformats.org/officeDocument/2006/relationships/image" Target="../media/image6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Microsoft_Word_97_-_2003___64.doc"/><Relationship Id="rId7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5.doc"/><Relationship Id="rId4" Type="http://schemas.openxmlformats.org/officeDocument/2006/relationships/image" Target="../media/image6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Microsoft_Word_97_-_2003___68.doc"/><Relationship Id="rId7" Type="http://schemas.openxmlformats.org/officeDocument/2006/relationships/oleObject" Target="../embeddings/Microsoft_Word_97_-_2003___7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__69.doc"/><Relationship Id="rId4" Type="http://schemas.openxmlformats.org/officeDocument/2006/relationships/image" Target="../media/image6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Microsoft_Word_97_-_2003___71.doc"/><Relationship Id="rId7" Type="http://schemas.openxmlformats.org/officeDocument/2006/relationships/oleObject" Target="../embeddings/Microsoft_Word_97_-_2003___7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3.emf"/><Relationship Id="rId5" Type="http://schemas.openxmlformats.org/officeDocument/2006/relationships/oleObject" Target="../embeddings/Microsoft_Word_97_-_2003___72.doc"/><Relationship Id="rId4" Type="http://schemas.openxmlformats.org/officeDocument/2006/relationships/image" Target="../media/image72.emf"/><Relationship Id="rId9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Microsoft_Word_97_-_2003___75.doc"/><Relationship Id="rId7" Type="http://schemas.openxmlformats.org/officeDocument/2006/relationships/oleObject" Target="../embeddings/Microsoft_Word_97_-_2003___7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8.emf"/><Relationship Id="rId5" Type="http://schemas.openxmlformats.org/officeDocument/2006/relationships/oleObject" Target="../embeddings/Microsoft_Word_97_-_2003___76.doc"/><Relationship Id="rId4" Type="http://schemas.openxmlformats.org/officeDocument/2006/relationships/image" Target="../media/image77.emf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0.doc"/><Relationship Id="rId3" Type="http://schemas.openxmlformats.org/officeDocument/2006/relationships/image" Target="../media/image84.png"/><Relationship Id="rId7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Microsoft_Word_97_-_2003___79.doc"/><Relationship Id="rId5" Type="http://schemas.openxmlformats.org/officeDocument/2006/relationships/image" Target="../media/image81.emf"/><Relationship Id="rId4" Type="http://schemas.openxmlformats.org/officeDocument/2006/relationships/oleObject" Target="../embeddings/Microsoft_Word_97_-_2003___78.doc"/><Relationship Id="rId9" Type="http://schemas.openxmlformats.org/officeDocument/2006/relationships/image" Target="../media/image8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Microsoft_Word_97_-_2003___81.doc"/><Relationship Id="rId7" Type="http://schemas.openxmlformats.org/officeDocument/2006/relationships/oleObject" Target="../embeddings/Microsoft_Word_97_-_2003___8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6.emf"/><Relationship Id="rId5" Type="http://schemas.openxmlformats.org/officeDocument/2006/relationships/oleObject" Target="../embeddings/Microsoft_Word_97_-_2003___82.doc"/><Relationship Id="rId4" Type="http://schemas.openxmlformats.org/officeDocument/2006/relationships/image" Target="../media/image8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6.doc"/><Relationship Id="rId3" Type="http://schemas.openxmlformats.org/officeDocument/2006/relationships/oleObject" Target="../embeddings/Microsoft_Word_97_-_2003___84.doc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9.emf"/><Relationship Id="rId5" Type="http://schemas.openxmlformats.org/officeDocument/2006/relationships/oleObject" Target="../embeddings/Microsoft_Word_97_-_2003___85.doc"/><Relationship Id="rId4" Type="http://schemas.openxmlformats.org/officeDocument/2006/relationships/image" Target="../media/image88.emf"/><Relationship Id="rId9" Type="http://schemas.openxmlformats.org/officeDocument/2006/relationships/image" Target="../media/image6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2.emf"/><Relationship Id="rId5" Type="http://schemas.openxmlformats.org/officeDocument/2006/relationships/oleObject" Target="../embeddings/Microsoft_Word_97_-_2003___88.doc"/><Relationship Id="rId4" Type="http://schemas.openxmlformats.org/officeDocument/2006/relationships/image" Target="../media/image9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9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5.doc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Microsoft_Word_97_-_2003___7.doc"/><Relationship Id="rId7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8.doc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Word_97_-_2003___11.doc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Microsoft_Word_97_-_2003___13.doc"/><Relationship Id="rId7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__14.doc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1689738" y="2708276"/>
            <a:ext cx="924496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函数与方程</a:t>
            </a:r>
          </a:p>
        </p:txBody>
      </p:sp>
    </p:spTree>
    <p:extLst>
      <p:ext uri="{BB962C8B-B14F-4D97-AF65-F5344CB8AC3E}">
        <p14:creationId xmlns:p14="http://schemas.microsoft.com/office/powerpoint/2010/main" val="8211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003936" y="453391"/>
          <a:ext cx="10190231" cy="114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Document" r:id="rId3" imgW="8062122" imgH="907073" progId="Word.Document.8">
                  <p:embed/>
                </p:oleObj>
              </mc:Choice>
              <mc:Fallback>
                <p:oleObj name="Document" r:id="rId3" imgW="8062122" imgH="9070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936" y="453391"/>
                        <a:ext cx="10190231" cy="1145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6355229" y="1026097"/>
          <a:ext cx="3160396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ocument" r:id="rId5" imgW="2858252" imgH="435568" progId="Word.Document.8">
                  <p:embed/>
                </p:oleObj>
              </mc:Choice>
              <mc:Fallback>
                <p:oleObj name="Document" r:id="rId5" imgW="2858252" imgH="435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229" y="1026097"/>
                        <a:ext cx="3160396" cy="483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/>
          </p:nvPr>
        </p:nvGraphicFramePr>
        <p:xfrm>
          <a:off x="969616" y="1873628"/>
          <a:ext cx="10494280" cy="248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Document" r:id="rId7" imgW="8999721" imgH="2114228" progId="Word.Document.8">
                  <p:embed/>
                </p:oleObj>
              </mc:Choice>
              <mc:Fallback>
                <p:oleObj name="Document" r:id="rId7" imgW="8999721" imgH="2114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16" y="1873628"/>
                        <a:ext cx="10494280" cy="2489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00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5407" y="138100"/>
            <a:ext cx="93726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endParaRPr lang="zh-CN" altLang="en-US" sz="2880" b="1" dirty="0">
              <a:latin typeface="宋体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288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>
            <p:extLst/>
          </p:nvPr>
        </p:nvGraphicFramePr>
        <p:xfrm>
          <a:off x="9517674" y="576203"/>
          <a:ext cx="586153" cy="757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Document" r:id="rId3" imgW="293233" imgH="366567" progId="Word.Document.8">
                  <p:embed/>
                </p:oleObj>
              </mc:Choice>
              <mc:Fallback>
                <p:oleObj name="Document" r:id="rId3" imgW="293233" imgH="366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674" y="576203"/>
                        <a:ext cx="586153" cy="7572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>
            <p:extLst/>
          </p:nvPr>
        </p:nvGraphicFramePr>
        <p:xfrm>
          <a:off x="1377315" y="768964"/>
          <a:ext cx="9862362" cy="56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Document" r:id="rId5" imgW="9060688" imgH="515709" progId="Word.Document.8">
                  <p:embed/>
                </p:oleObj>
              </mc:Choice>
              <mc:Fallback>
                <p:oleObj name="Document" r:id="rId5" imgW="9060688" imgH="5157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315" y="768964"/>
                        <a:ext cx="9862362" cy="5645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>
            <p:extLst/>
          </p:nvPr>
        </p:nvGraphicFramePr>
        <p:xfrm>
          <a:off x="891132" y="1771573"/>
          <a:ext cx="10691268" cy="708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Document" r:id="rId7" imgW="8130304" imgH="535475" progId="Word.Document.8">
                  <p:embed/>
                </p:oleObj>
              </mc:Choice>
              <mc:Fallback>
                <p:oleObj name="Document" r:id="rId7" imgW="8130304" imgH="535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132" y="1771573"/>
                        <a:ext cx="10691268" cy="7087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609601" y="2935647"/>
            <a:ext cx="184731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160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609601" y="2935647"/>
            <a:ext cx="184731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160"/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/>
          </p:nvPr>
        </p:nvGraphicFramePr>
        <p:xfrm>
          <a:off x="1257062" y="2413867"/>
          <a:ext cx="9877416" cy="110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Document" r:id="rId9" imgW="7920346" imgH="881557" progId="Word.Document.8">
                  <p:embed/>
                </p:oleObj>
              </mc:Choice>
              <mc:Fallback>
                <p:oleObj name="Document" r:id="rId9" imgW="7920346" imgH="8815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2" y="2413867"/>
                        <a:ext cx="9877416" cy="11080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/>
          </p:nvPr>
        </p:nvGraphicFramePr>
        <p:xfrm>
          <a:off x="6037985" y="2926414"/>
          <a:ext cx="541020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Document" r:id="rId11" imgW="487994" imgH="429458" progId="Word.Document.8">
                  <p:embed/>
                </p:oleObj>
              </mc:Choice>
              <mc:Fallback>
                <p:oleObj name="Document" r:id="rId11" imgW="487994" imgH="429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985" y="2926414"/>
                        <a:ext cx="541020" cy="483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/>
          </p:nvPr>
        </p:nvGraphicFramePr>
        <p:xfrm>
          <a:off x="1257063" y="3674599"/>
          <a:ext cx="8340090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Document" r:id="rId13" imgW="6294068" imgH="790994" progId="Word.Document.8">
                  <p:embed/>
                </p:oleObj>
              </mc:Choice>
              <mc:Fallback>
                <p:oleObj name="Document" r:id="rId13" imgW="6294068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3" y="3674599"/>
                        <a:ext cx="8340090" cy="979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91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4022170" y="1151504"/>
          <a:ext cx="171069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Document" r:id="rId3" imgW="1531501" imgH="468631" progId="Word.Document.8">
                  <p:embed/>
                </p:oleObj>
              </mc:Choice>
              <mc:Fallback>
                <p:oleObj name="Document" r:id="rId3" imgW="1531501" imgH="468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170" y="1151504"/>
                        <a:ext cx="1710690" cy="525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911424" y="577483"/>
          <a:ext cx="10542052" cy="1175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Document" r:id="rId5" imgW="8712561" imgH="964574" progId="Word.Document.8">
                  <p:embed/>
                </p:oleObj>
              </mc:Choice>
              <mc:Fallback>
                <p:oleObj name="Document" r:id="rId5" imgW="8712561" imgH="9645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577483"/>
                        <a:ext cx="10542052" cy="11754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1516291" y="1703055"/>
          <a:ext cx="5852196" cy="80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Document" r:id="rId7" imgW="4238976" imgH="575366" progId="Word.Document.8">
                  <p:embed/>
                </p:oleObj>
              </mc:Choice>
              <mc:Fallback>
                <p:oleObj name="Document" r:id="rId7" imgW="4238976" imgH="575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91" y="1703055"/>
                        <a:ext cx="5852196" cy="8034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106464" y="2326980"/>
          <a:ext cx="10151971" cy="225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Document" r:id="rId9" imgW="8799863" imgH="1929867" progId="Word.Document.8">
                  <p:embed/>
                </p:oleObj>
              </mc:Choice>
              <mc:Fallback>
                <p:oleObj name="Document" r:id="rId9" imgW="8799863" imgH="19298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64" y="2326980"/>
                        <a:ext cx="10151971" cy="2250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689110" y="3027123"/>
          <a:ext cx="2231100" cy="84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Document" r:id="rId11" imgW="2070682" imgH="790994" progId="Word.Document.8">
                  <p:embed/>
                </p:oleObj>
              </mc:Choice>
              <mc:Fallback>
                <p:oleObj name="Document" r:id="rId11" imgW="2070682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10" y="3027123"/>
                        <a:ext cx="2231100" cy="8497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9898023" y="3711640"/>
          <a:ext cx="705643" cy="62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Document" r:id="rId13" imgW="500889" imgH="441677" progId="Word.Document.8">
                  <p:embed/>
                </p:oleObj>
              </mc:Choice>
              <mc:Fallback>
                <p:oleObj name="Document" r:id="rId13" imgW="500889" imgH="441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8023" y="3711640"/>
                        <a:ext cx="705643" cy="6286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264361" y="4596955"/>
          <a:ext cx="9690449" cy="187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Document" r:id="rId15" imgW="8404116" imgH="1602113" progId="Word.Document.8">
                  <p:embed/>
                </p:oleObj>
              </mc:Choice>
              <mc:Fallback>
                <p:oleObj name="Document" r:id="rId15" imgW="8404116" imgH="1602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361" y="4596955"/>
                        <a:ext cx="9690449" cy="1871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7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1170653" y="414013"/>
          <a:ext cx="9450706" cy="14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Document" r:id="rId3" imgW="7589535" imgH="1186670" progId="Word.Document.8">
                  <p:embed/>
                </p:oleObj>
              </mc:Choice>
              <mc:Fallback>
                <p:oleObj name="Document" r:id="rId3" imgW="7589535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414013"/>
                        <a:ext cx="9450706" cy="14630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4799857" y="1340147"/>
          <a:ext cx="1259204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Document" r:id="rId5" imgW="1177748" imgH="502053" progId="Word.Document.8">
                  <p:embed/>
                </p:oleObj>
              </mc:Choice>
              <mc:Fallback>
                <p:oleObj name="Document" r:id="rId5" imgW="1177748" imgH="5020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7" y="1340147"/>
                        <a:ext cx="1259204" cy="541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1330173" y="2116018"/>
          <a:ext cx="9291186" cy="137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Document" r:id="rId7" imgW="8558519" imgH="1252796" progId="Word.Document.8">
                  <p:embed/>
                </p:oleObj>
              </mc:Choice>
              <mc:Fallback>
                <p:oleObj name="Document" r:id="rId7" imgW="8558519" imgH="1252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173" y="2116018"/>
                        <a:ext cx="9291186" cy="1374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084243" y="3490356"/>
          <a:ext cx="10294128" cy="1486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Document" r:id="rId9" imgW="7945959" imgH="1186670" progId="Word.Document.8">
                  <p:embed/>
                </p:oleObj>
              </mc:Choice>
              <mc:Fallback>
                <p:oleObj name="Document" r:id="rId9" imgW="7945959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3490356"/>
                        <a:ext cx="10294128" cy="14867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369945" y="5103660"/>
          <a:ext cx="7407758" cy="65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Document" r:id="rId11" imgW="4512534" imgH="396755" progId="Word.Document.8">
                  <p:embed/>
                </p:oleObj>
              </mc:Choice>
              <mc:Fallback>
                <p:oleObj name="Document" r:id="rId11" imgW="4512534" imgH="3967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945" y="5103660"/>
                        <a:ext cx="7407758" cy="658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293978" y="4323674"/>
          <a:ext cx="1815385" cy="779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Document" r:id="rId13" imgW="1177748" imgH="502053" progId="Word.Document.8">
                  <p:embed/>
                </p:oleObj>
              </mc:Choice>
              <mc:Fallback>
                <p:oleObj name="Document" r:id="rId13" imgW="1177748" imgH="5020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78" y="4323674"/>
                        <a:ext cx="1815385" cy="7799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18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1340122" y="362731"/>
          <a:ext cx="9708474" cy="138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Document" r:id="rId3" imgW="6711460" imgH="950558" progId="Word.Document.8">
                  <p:embed/>
                </p:oleObj>
              </mc:Choice>
              <mc:Fallback>
                <p:oleObj name="Document" r:id="rId3" imgW="6711460" imgH="9505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122" y="362731"/>
                        <a:ext cx="9708474" cy="13873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8601878" y="1061287"/>
          <a:ext cx="713700" cy="482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Document" r:id="rId5" imgW="416027" imgH="350035" progId="Word.Document.8">
                  <p:embed/>
                </p:oleObj>
              </mc:Choice>
              <mc:Fallback>
                <p:oleObj name="Document" r:id="rId5" imgW="416027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878" y="1061287"/>
                        <a:ext cx="713700" cy="4827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340122" y="1800026"/>
          <a:ext cx="9503220" cy="129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Document" r:id="rId7" imgW="6893280" imgH="938699" progId="Word.Document.8">
                  <p:embed/>
                </p:oleObj>
              </mc:Choice>
              <mc:Fallback>
                <p:oleObj name="Document" r:id="rId7" imgW="6893280" imgH="9386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122" y="1800026"/>
                        <a:ext cx="9503220" cy="12971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268006" y="3087384"/>
          <a:ext cx="10314395" cy="154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Document" r:id="rId9" imgW="8502602" imgH="1257827" progId="Word.Document.8">
                  <p:embed/>
                </p:oleObj>
              </mc:Choice>
              <mc:Fallback>
                <p:oleObj name="Document" r:id="rId9" imgW="8502602" imgH="12578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006" y="3087384"/>
                        <a:ext cx="10314395" cy="15415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1268731" y="4726306"/>
          <a:ext cx="9376410" cy="103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Document" r:id="rId11" imgW="7834486" imgH="865026" progId="Word.Document.8">
                  <p:embed/>
                </p:oleObj>
              </mc:Choice>
              <mc:Fallback>
                <p:oleObj name="Document" r:id="rId11" imgW="7834486" imgH="8650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731" y="4726306"/>
                        <a:ext cx="9376410" cy="10382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6614458" y="4150225"/>
          <a:ext cx="409574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Document" r:id="rId13" imgW="375677" imgH="422271" progId="Word.Document.8">
                  <p:embed/>
                </p:oleObj>
              </mc:Choice>
              <mc:Fallback>
                <p:oleObj name="Document" r:id="rId13" imgW="375677" imgH="422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458" y="4150225"/>
                        <a:ext cx="409574" cy="468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4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09435" y="441346"/>
            <a:ext cx="7301209" cy="50431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函数零点所在区间的判定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1170653" y="979148"/>
          <a:ext cx="9792478" cy="1326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Document" r:id="rId3" imgW="7453891" imgH="1004465" progId="Word.Document.8">
                  <p:embed/>
                </p:oleObj>
              </mc:Choice>
              <mc:Fallback>
                <p:oleObj name="Document" r:id="rId3" imgW="7453891" imgH="1004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979148"/>
                        <a:ext cx="9792478" cy="13265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43061" y="2339157"/>
          <a:ext cx="9641977" cy="23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Document" r:id="rId5" imgW="7993579" imgH="1967601" progId="Word.Document.8">
                  <p:embed/>
                </p:oleObj>
              </mc:Choice>
              <mc:Fallback>
                <p:oleObj name="Document" r:id="rId5" imgW="7993579" imgH="1967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61" y="2339157"/>
                        <a:ext cx="9641977" cy="2385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/>
          </p:nvPr>
        </p:nvGraphicFramePr>
        <p:xfrm>
          <a:off x="9638794" y="915879"/>
          <a:ext cx="586153" cy="757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Document" r:id="rId7" imgW="293233" imgH="394598" progId="Word.Document.8">
                  <p:embed/>
                </p:oleObj>
              </mc:Choice>
              <mc:Fallback>
                <p:oleObj name="Document" r:id="rId7" imgW="293233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8794" y="915879"/>
                        <a:ext cx="586153" cy="7572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15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621587"/>
              </p:ext>
            </p:extLst>
          </p:nvPr>
        </p:nvGraphicFramePr>
        <p:xfrm>
          <a:off x="1171575" y="750888"/>
          <a:ext cx="9672638" cy="25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3" imgW="7797690" imgH="2060321" progId="Word.Document.8">
                  <p:embed/>
                </p:oleObj>
              </mc:Choice>
              <mc:Fallback>
                <p:oleObj name="Document" r:id="rId3" imgW="7797690" imgH="20603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750888"/>
                        <a:ext cx="9672638" cy="2554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75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32870"/>
              </p:ext>
            </p:extLst>
          </p:nvPr>
        </p:nvGraphicFramePr>
        <p:xfrm>
          <a:off x="990600" y="496965"/>
          <a:ext cx="9699487" cy="177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Document" r:id="rId3" imgW="8280017" imgH="1510830" progId="Word.Document.8">
                  <p:embed/>
                </p:oleObj>
              </mc:Choice>
              <mc:Fallback>
                <p:oleObj name="Document" r:id="rId3" imgW="8280017" imgH="15108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6965"/>
                        <a:ext cx="9699487" cy="17778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96440"/>
              </p:ext>
            </p:extLst>
          </p:nvPr>
        </p:nvGraphicFramePr>
        <p:xfrm>
          <a:off x="288628" y="2274837"/>
          <a:ext cx="11372540" cy="312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Document" r:id="rId5" imgW="8679371" imgH="2373340" progId="Word.Document.8">
                  <p:embed/>
                </p:oleObj>
              </mc:Choice>
              <mc:Fallback>
                <p:oleObj name="Document" r:id="rId5" imgW="8679371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28" y="2274837"/>
                        <a:ext cx="11372540" cy="31244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9552384" y="580258"/>
          <a:ext cx="519856" cy="685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Document" r:id="rId7" imgW="150805" imgH="198018" progId="Word.Document.8">
                  <p:embed/>
                </p:oleObj>
              </mc:Choice>
              <mc:Fallback>
                <p:oleObj name="Document" r:id="rId7" imgW="150805" imgH="198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2384" y="580258"/>
                        <a:ext cx="519856" cy="6850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0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2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11" y="2132856"/>
            <a:ext cx="2687162" cy="152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46457" y="318255"/>
            <a:ext cx="6955571" cy="56291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与函数零点个数相关的问题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946457" y="935759"/>
          <a:ext cx="9685020" cy="233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Document" r:id="rId4" imgW="9484574" imgH="2440544" progId="Word.Document.8">
                  <p:embed/>
                </p:oleObj>
              </mc:Choice>
              <mc:Fallback>
                <p:oleObj name="Document" r:id="rId4" imgW="9484574" imgH="24405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457" y="935759"/>
                        <a:ext cx="9685020" cy="23330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46103" y="3342591"/>
          <a:ext cx="10334119" cy="332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Document" r:id="rId6" imgW="11328746" imgH="3372415" progId="Word.Document.8">
                  <p:embed/>
                </p:oleObj>
              </mc:Choice>
              <mc:Fallback>
                <p:oleObj name="Document" r:id="rId6" imgW="11328746" imgH="337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03" y="3342591"/>
                        <a:ext cx="10334119" cy="33204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9929186" y="1608655"/>
          <a:ext cx="542926" cy="718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Document" r:id="rId8" imgW="150805" imgH="198018" progId="Word.Document.8">
                  <p:embed/>
                </p:oleObj>
              </mc:Choice>
              <mc:Fallback>
                <p:oleObj name="Document" r:id="rId8" imgW="150805" imgH="198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186" y="1608655"/>
                        <a:ext cx="542926" cy="7181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0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7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177830"/>
              </p:ext>
            </p:extLst>
          </p:nvPr>
        </p:nvGraphicFramePr>
        <p:xfrm>
          <a:off x="522514" y="247853"/>
          <a:ext cx="10160340" cy="150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Document" r:id="rId3" imgW="9484574" imgH="1390079" progId="Word.Document.8">
                  <p:embed/>
                </p:oleObj>
              </mc:Choice>
              <mc:Fallback>
                <p:oleObj name="Document" r:id="rId3" imgW="9484574" imgH="13900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14" y="247853"/>
                        <a:ext cx="10160340" cy="15048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170653" y="1752720"/>
          <a:ext cx="9742170" cy="3876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Document" r:id="rId5" imgW="9389695" imgH="3705200" progId="Word.Document.8">
                  <p:embed/>
                </p:oleObj>
              </mc:Choice>
              <mc:Fallback>
                <p:oleObj name="Document" r:id="rId5" imgW="9389695" imgH="3705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1752720"/>
                        <a:ext cx="9742170" cy="38766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7304"/>
              </p:ext>
            </p:extLst>
          </p:nvPr>
        </p:nvGraphicFramePr>
        <p:xfrm>
          <a:off x="2584512" y="1103792"/>
          <a:ext cx="249556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Document" r:id="rId7" imgW="226933" imgH="418317" progId="Word.Document.8">
                  <p:embed/>
                </p:oleObj>
              </mc:Choice>
              <mc:Fallback>
                <p:oleObj name="Document" r:id="rId7" imgW="226933" imgH="418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512" y="1103792"/>
                        <a:ext cx="249556" cy="483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92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50" name="Object 26"/>
          <p:cNvGraphicFramePr>
            <a:graphicFrameLocks noChangeAspect="1"/>
          </p:cNvGraphicFramePr>
          <p:nvPr>
            <p:extLst/>
          </p:nvPr>
        </p:nvGraphicFramePr>
        <p:xfrm>
          <a:off x="911425" y="1158781"/>
          <a:ext cx="9816325" cy="550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3" imgW="8375824" imgH="5621896" progId="Word.Document.8">
                  <p:embed/>
                </p:oleObj>
              </mc:Choice>
              <mc:Fallback>
                <p:oleObj name="Document" r:id="rId3" imgW="8375824" imgH="56218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5" y="1158781"/>
                        <a:ext cx="9816325" cy="55007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4609751" y="354002"/>
            <a:ext cx="349967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8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88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8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88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88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8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3" name="Rectangle 49"/>
          <p:cNvSpPr>
            <a:spLocks noChangeArrowheads="1"/>
          </p:cNvSpPr>
          <p:nvPr/>
        </p:nvSpPr>
        <p:spPr bwMode="auto">
          <a:xfrm>
            <a:off x="7896237" y="1857364"/>
            <a:ext cx="1800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  <a:r>
              <a:rPr lang="zh-CN" altLang="en-US" sz="2400" dirty="0"/>
              <a:t>＝</a:t>
            </a:r>
            <a:r>
              <a:rPr lang="en-US" sz="2400" dirty="0"/>
              <a:t>0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8753495" y="3100329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交点</a:t>
            </a: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7210435" y="3429001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零点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8153414" y="3929067"/>
            <a:ext cx="15430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)&lt;0</a:t>
            </a:r>
            <a:endParaRPr lang="zh-CN" altLang="en-US" sz="24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3" grpId="0"/>
      <p:bldP spid="103477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47549"/>
              </p:ext>
            </p:extLst>
          </p:nvPr>
        </p:nvGraphicFramePr>
        <p:xfrm>
          <a:off x="551256" y="1008063"/>
          <a:ext cx="10432657" cy="255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3" imgW="8714365" imgH="2128244" progId="Word.Document.8">
                  <p:embed/>
                </p:oleObj>
              </mc:Choice>
              <mc:Fallback>
                <p:oleObj name="Document" r:id="rId3" imgW="8714365" imgH="2128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56" y="1008063"/>
                        <a:ext cx="10432657" cy="25515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12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997834" y="318254"/>
          <a:ext cx="10254614" cy="2150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Document" r:id="rId3" imgW="9172522" imgH="1952507" progId="Word.Document.8">
                  <p:embed/>
                </p:oleObj>
              </mc:Choice>
              <mc:Fallback>
                <p:oleObj name="Document" r:id="rId3" imgW="9172522" imgH="1952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318254"/>
                        <a:ext cx="10254614" cy="2150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992506" y="2438401"/>
          <a:ext cx="9526904" cy="381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Document" r:id="rId5" imgW="10883937" imgH="4351004" progId="Word.Document.8">
                  <p:embed/>
                </p:oleObj>
              </mc:Choice>
              <mc:Fallback>
                <p:oleObj name="Document" r:id="rId5" imgW="10883937" imgH="4351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06" y="2438401"/>
                        <a:ext cx="9526904" cy="38138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52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99" y="4895470"/>
            <a:ext cx="2209145" cy="143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392145" y="914967"/>
          <a:ext cx="385256" cy="45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Document" r:id="rId8" imgW="252795" imgH="350035" progId="Word.Document.8">
                  <p:embed/>
                </p:oleObj>
              </mc:Choice>
              <mc:Fallback>
                <p:oleObj name="Document" r:id="rId8" imgW="252795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5" y="914967"/>
                        <a:ext cx="385256" cy="4565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0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7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977155" y="231845"/>
          <a:ext cx="10566200" cy="270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Document" r:id="rId3" imgW="12742539" imgH="3296226" progId="Word.Document.8">
                  <p:embed/>
                </p:oleObj>
              </mc:Choice>
              <mc:Fallback>
                <p:oleObj name="Document" r:id="rId3" imgW="12742539" imgH="32962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55" y="231845"/>
                        <a:ext cx="10566200" cy="27082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66797" y="1585974"/>
          <a:ext cx="899131" cy="69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Document" r:id="rId5" imgW="252795" imgH="197659" progId="Word.Document.8">
                  <p:embed/>
                </p:oleObj>
              </mc:Choice>
              <mc:Fallback>
                <p:oleObj name="Document" r:id="rId5" imgW="252795" imgH="197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797" y="1585974"/>
                        <a:ext cx="899131" cy="6904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261534" y="2737724"/>
          <a:ext cx="9997440" cy="376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Document" r:id="rId7" imgW="9229160" imgH="3480947" progId="Word.Document.8">
                  <p:embed/>
                </p:oleObj>
              </mc:Choice>
              <mc:Fallback>
                <p:oleObj name="Document" r:id="rId7" imgW="9229160" imgH="34809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534" y="2737724"/>
                        <a:ext cx="9997440" cy="3762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70631" y="318254"/>
            <a:ext cx="4968150" cy="70072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函数零点的应用</a:t>
            </a:r>
            <a:r>
              <a:rPr lang="zh-CN" altLang="zh-CN" dirty="0">
                <a:latin typeface="宋体" charset="-122"/>
              </a:rPr>
              <a:t>　</a:t>
            </a:r>
            <a:endParaRPr lang="en-US" altLang="zh-CN" dirty="0" smtClean="0">
              <a:latin typeface="宋体" charset="-122"/>
            </a:endParaRP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489147"/>
              </p:ext>
            </p:extLst>
          </p:nvPr>
        </p:nvGraphicFramePr>
        <p:xfrm>
          <a:off x="892630" y="1018974"/>
          <a:ext cx="9703220" cy="227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Document" r:id="rId3" imgW="9621299" imgH="2457795" progId="Word.Document.8">
                  <p:embed/>
                </p:oleObj>
              </mc:Choice>
              <mc:Fallback>
                <p:oleObj name="Document" r:id="rId3" imgW="9621299" imgH="24577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630" y="1018974"/>
                        <a:ext cx="9703220" cy="22770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9984432" y="1787218"/>
          <a:ext cx="362758" cy="52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Document" r:id="rId5" imgW="142105" imgH="197659" progId="Word.Document.8">
                  <p:embed/>
                </p:oleObj>
              </mc:Choice>
              <mc:Fallback>
                <p:oleObj name="Document" r:id="rId5" imgW="142105" imgH="197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4432" y="1787218"/>
                        <a:ext cx="362758" cy="5214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436370" y="3007995"/>
          <a:ext cx="9706708" cy="36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Document" r:id="rId7" imgW="11645488" imgH="4355317" progId="Word.Document.8">
                  <p:embed/>
                </p:oleObj>
              </mc:Choice>
              <mc:Fallback>
                <p:oleObj name="Document" r:id="rId7" imgW="11645488" imgH="4355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370" y="3007995"/>
                        <a:ext cx="9706708" cy="36181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29304"/>
              </p:ext>
            </p:extLst>
          </p:nvPr>
        </p:nvGraphicFramePr>
        <p:xfrm>
          <a:off x="879702" y="1484993"/>
          <a:ext cx="10604702" cy="166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3" imgW="7670344" imgH="1199608" progId="Word.Document.8">
                  <p:embed/>
                </p:oleObj>
              </mc:Choice>
              <mc:Fallback>
                <p:oleObj name="Document" r:id="rId3" imgW="7670344" imgH="11996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702" y="1484993"/>
                        <a:ext cx="10604702" cy="16609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37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742149"/>
              </p:ext>
            </p:extLst>
          </p:nvPr>
        </p:nvGraphicFramePr>
        <p:xfrm>
          <a:off x="870857" y="236219"/>
          <a:ext cx="10250533" cy="249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Document" r:id="rId3" imgW="10028590" imgH="2441263" progId="Word.Document.8">
                  <p:embed/>
                </p:oleObj>
              </mc:Choice>
              <mc:Fallback>
                <p:oleObj name="Document" r:id="rId3" imgW="10028590" imgH="24412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857" y="236219"/>
                        <a:ext cx="10250533" cy="24990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5750361" y="750302"/>
          <a:ext cx="1167766" cy="54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Document" r:id="rId5" imgW="1065181" imgH="491271" progId="Word.Document.8">
                  <p:embed/>
                </p:oleObj>
              </mc:Choice>
              <mc:Fallback>
                <p:oleObj name="Document" r:id="rId5" imgW="1065181" imgH="491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361" y="750302"/>
                        <a:ext cx="1167766" cy="5429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325999" y="2708810"/>
          <a:ext cx="9387910" cy="400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Document" r:id="rId7" imgW="11460782" imgH="4829338" progId="Word.Document.8">
                  <p:embed/>
                </p:oleObj>
              </mc:Choice>
              <mc:Fallback>
                <p:oleObj name="Document" r:id="rId7" imgW="11460782" imgH="48293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999" y="2708810"/>
                        <a:ext cx="9387910" cy="40037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9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3455" y="231846"/>
            <a:ext cx="6697950" cy="67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sz="2880" b="1" dirty="0"/>
              <a:t>思想方法　</a:t>
            </a:r>
            <a:r>
              <a:rPr lang="en-US" altLang="en-US" sz="2880" b="1" dirty="0"/>
              <a:t>7.</a:t>
            </a:r>
            <a:r>
              <a:rPr lang="zh-CN" altLang="en-US" sz="2880" b="1" dirty="0"/>
              <a:t>对称思想在函数中的应用</a:t>
            </a: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973454" y="1034390"/>
          <a:ext cx="9946006" cy="2501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Document" r:id="rId3" imgW="8404477" imgH="2606218" progId="Word.Document.8">
                  <p:embed/>
                </p:oleObj>
              </mc:Choice>
              <mc:Fallback>
                <p:oleObj name="Document" r:id="rId3" imgW="8404477" imgH="2606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454" y="1034390"/>
                        <a:ext cx="9946006" cy="25012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13861"/>
              </p:ext>
            </p:extLst>
          </p:nvPr>
        </p:nvGraphicFramePr>
        <p:xfrm>
          <a:off x="5767388" y="2473325"/>
          <a:ext cx="3762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Document" r:id="rId5" imgW="142105" imgH="198018" progId="Word.Document.8">
                  <p:embed/>
                </p:oleObj>
              </mc:Choice>
              <mc:Fallback>
                <p:oleObj name="Document" r:id="rId5" imgW="142105" imgH="198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2473325"/>
                        <a:ext cx="376237" cy="527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012162" y="4025891"/>
          <a:ext cx="10530937" cy="251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Document" r:id="rId7" imgW="9568629" imgH="2373340" progId="Word.Document.8">
                  <p:embed/>
                </p:oleObj>
              </mc:Choice>
              <mc:Fallback>
                <p:oleObj name="Document" r:id="rId7" imgW="9568629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162" y="4025891"/>
                        <a:ext cx="10530937" cy="25105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6873" name="Picture 4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122" y="2285023"/>
            <a:ext cx="2542282" cy="144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1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56281"/>
              </p:ext>
            </p:extLst>
          </p:nvPr>
        </p:nvGraphicFramePr>
        <p:xfrm>
          <a:off x="1055915" y="1748517"/>
          <a:ext cx="10510849" cy="175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Document" r:id="rId3" imgW="8404477" imgH="1405532" progId="Word.Document.8">
                  <p:embed/>
                </p:oleObj>
              </mc:Choice>
              <mc:Fallback>
                <p:oleObj name="Document" r:id="rId3" imgW="8404477" imgH="1405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915" y="1748517"/>
                        <a:ext cx="10510849" cy="17566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9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997833" y="318254"/>
          <a:ext cx="9923146" cy="202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Document" r:id="rId3" imgW="8544089" imgH="2171729" progId="Word.Document.8">
                  <p:embed/>
                </p:oleObj>
              </mc:Choice>
              <mc:Fallback>
                <p:oleObj name="Document" r:id="rId3" imgW="8544089" imgH="21717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3" y="318254"/>
                        <a:ext cx="9923146" cy="20288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3417302" y="1527989"/>
          <a:ext cx="495300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Document" r:id="rId5" imgW="461721" imgH="350035" progId="Word.Document.8">
                  <p:embed/>
                </p:oleObj>
              </mc:Choice>
              <mc:Fallback>
                <p:oleObj name="Document" r:id="rId5" imgW="461721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302" y="1527989"/>
                        <a:ext cx="495300" cy="37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257062" y="2737723"/>
          <a:ext cx="8648700" cy="135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Document" r:id="rId7" imgW="8001155" imgH="1256390" progId="Word.Document.8">
                  <p:embed/>
                </p:oleObj>
              </mc:Choice>
              <mc:Fallback>
                <p:oleObj name="Document" r:id="rId7" imgW="8001155" imgH="1256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2" y="2737723"/>
                        <a:ext cx="8648700" cy="1356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626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774639"/>
            <a:ext cx="2514154" cy="283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37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010" name="Picture 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09" y="4638735"/>
            <a:ext cx="5276850" cy="211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1104894" y="137431"/>
          <a:ext cx="9923146" cy="142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Document" r:id="rId4" imgW="8544089" imgH="1283703" progId="Word.Document.8">
                  <p:embed/>
                </p:oleObj>
              </mc:Choice>
              <mc:Fallback>
                <p:oleObj name="Document" r:id="rId4" imgW="8544089" imgH="12837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94" y="137431"/>
                        <a:ext cx="9923146" cy="14268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5663953" y="1095942"/>
          <a:ext cx="506730" cy="43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Document" r:id="rId6" imgW="474557" imgH="399270" progId="Word.Document.8">
                  <p:embed/>
                </p:oleObj>
              </mc:Choice>
              <mc:Fallback>
                <p:oleObj name="Document" r:id="rId6" imgW="474557" imgH="3992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3" y="1095942"/>
                        <a:ext cx="506730" cy="436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084244" y="1689727"/>
          <a:ext cx="8743950" cy="351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Document" r:id="rId8" imgW="8088457" imgH="3219679" progId="Word.Document.8">
                  <p:embed/>
                </p:oleObj>
              </mc:Choice>
              <mc:Fallback>
                <p:oleObj name="Document" r:id="rId8" imgW="8088457" imgH="32196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1689727"/>
                        <a:ext cx="8743950" cy="3514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9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1638269" y="958884"/>
          <a:ext cx="9244966" cy="732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3" imgW="6668296" imgH="7066550" progId="Word.Document.8">
                  <p:embed/>
                </p:oleObj>
              </mc:Choice>
              <mc:Fallback>
                <p:oleObj name="Document" r:id="rId3" imgW="6668296" imgH="7066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269" y="958884"/>
                        <a:ext cx="9244966" cy="732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01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275005" y="318255"/>
          <a:ext cx="9829564" cy="173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Document" r:id="rId3" imgW="8066812" imgH="1419907" progId="Word.Document.8">
                  <p:embed/>
                </p:oleObj>
              </mc:Choice>
              <mc:Fallback>
                <p:oleObj name="Document" r:id="rId3" imgW="8066812" imgH="14199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005" y="318255"/>
                        <a:ext cx="9829564" cy="17310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62643"/>
              </p:ext>
            </p:extLst>
          </p:nvPr>
        </p:nvGraphicFramePr>
        <p:xfrm>
          <a:off x="762124" y="2268538"/>
          <a:ext cx="10855325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Document" r:id="rId5" imgW="9715456" imgH="3362352" progId="Word.Document.8">
                  <p:embed/>
                </p:oleObj>
              </mc:Choice>
              <mc:Fallback>
                <p:oleObj name="Document" r:id="rId5" imgW="9715456" imgH="3362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24" y="2268538"/>
                        <a:ext cx="10855325" cy="3762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5139691" y="990600"/>
          <a:ext cx="351443" cy="52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Document" r:id="rId7" imgW="137392" imgH="197659" progId="Word.Document.8">
                  <p:embed/>
                </p:oleObj>
              </mc:Choice>
              <mc:Fallback>
                <p:oleObj name="Document" r:id="rId7" imgW="137392" imgH="197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691" y="990600"/>
                        <a:ext cx="351443" cy="5248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5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049044"/>
              </p:ext>
            </p:extLst>
          </p:nvPr>
        </p:nvGraphicFramePr>
        <p:xfrm>
          <a:off x="914400" y="409575"/>
          <a:ext cx="10304463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Document" r:id="rId3" imgW="10109399" imgH="2941160" progId="Word.Document.8">
                  <p:embed/>
                </p:oleObj>
              </mc:Choice>
              <mc:Fallback>
                <p:oleObj name="Document" r:id="rId3" imgW="10109399" imgH="2941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9575"/>
                        <a:ext cx="10304463" cy="300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282474" y="3570214"/>
          <a:ext cx="8966834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Document" r:id="rId5" imgW="8605778" imgH="2467138" progId="Word.Document.8">
                  <p:embed/>
                </p:oleObj>
              </mc:Choice>
              <mc:Fallback>
                <p:oleObj name="Document" r:id="rId5" imgW="8605778" imgH="24671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474" y="3570214"/>
                        <a:ext cx="8966834" cy="257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089" name="Picture 4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28" y="5330012"/>
            <a:ext cx="3675954" cy="134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12503" y="936625"/>
          <a:ext cx="385256" cy="45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Document" r:id="rId8" imgW="252795" imgH="350035" progId="Word.Document.8">
                  <p:embed/>
                </p:oleObj>
              </mc:Choice>
              <mc:Fallback>
                <p:oleObj name="Document" r:id="rId8" imgW="252795" imgH="350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2503" y="936625"/>
                        <a:ext cx="385256" cy="4565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2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1257063" y="291465"/>
          <a:ext cx="9391650" cy="112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Document" r:id="rId3" imgW="8023521" imgH="963496" progId="Word.Document.8">
                  <p:embed/>
                </p:oleObj>
              </mc:Choice>
              <mc:Fallback>
                <p:oleObj name="Document" r:id="rId3" imgW="8023521" imgH="9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3" y="291465"/>
                        <a:ext cx="9391650" cy="11220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048811"/>
              </p:ext>
            </p:extLst>
          </p:nvPr>
        </p:nvGraphicFramePr>
        <p:xfrm>
          <a:off x="1012371" y="1242220"/>
          <a:ext cx="9626198" cy="52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Document" r:id="rId5" imgW="8762661" imgH="6745617" progId="Word.Document.8">
                  <p:embed/>
                </p:oleObj>
              </mc:Choice>
              <mc:Fallback>
                <p:oleObj name="Document" r:id="rId5" imgW="8762661" imgH="67456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371" y="1242220"/>
                        <a:ext cx="9626198" cy="5254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8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1558290" y="936625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endParaRPr lang="zh-CN" altLang="en-US" sz="288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343472" y="663894"/>
          <a:ext cx="10416490" cy="544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Document" r:id="rId3" imgW="8885722" imgH="4636711" progId="Word.Document.8">
                  <p:embed/>
                </p:oleObj>
              </mc:Choice>
              <mc:Fallback>
                <p:oleObj name="Document" r:id="rId3" imgW="8885722" imgH="46367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663894"/>
                        <a:ext cx="10416490" cy="54440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92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>
            <p:extLst/>
          </p:nvPr>
        </p:nvGraphicFramePr>
        <p:xfrm>
          <a:off x="1170653" y="404664"/>
          <a:ext cx="9349740" cy="380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3" imgW="7707862" imgH="4778306" progId="Word.Document.8">
                  <p:embed/>
                </p:oleObj>
              </mc:Choice>
              <mc:Fallback>
                <p:oleObj name="Document" r:id="rId3" imgW="7707862" imgH="47783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404664"/>
                        <a:ext cx="9349740" cy="38020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40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453890" y="404815"/>
            <a:ext cx="2981326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640"/>
              </a:lnSpc>
            </a:pPr>
            <a:r>
              <a:rPr lang="zh-CN" altLang="en-US" sz="312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312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394942" y="1009532"/>
          <a:ext cx="10187459" cy="189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3" imgW="9057441" imgH="1691598" progId="Word.Document.8">
                  <p:embed/>
                </p:oleObj>
              </mc:Choice>
              <mc:Fallback>
                <p:oleObj name="Document" r:id="rId3" imgW="9057441" imgH="1691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942" y="1009532"/>
                        <a:ext cx="10187459" cy="18960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4194989" y="1775783"/>
          <a:ext cx="753815" cy="605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5" imgW="447549" imgH="395677" progId="Word.Document.8">
                  <p:embed/>
                </p:oleObj>
              </mc:Choice>
              <mc:Fallback>
                <p:oleObj name="Document" r:id="rId5" imgW="447549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989" y="1775783"/>
                        <a:ext cx="753815" cy="6054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/>
          </p:nvPr>
        </p:nvGraphicFramePr>
        <p:xfrm>
          <a:off x="1084243" y="2976235"/>
          <a:ext cx="10291162" cy="386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7" imgW="9752974" imgH="3660637" progId="Word.Document.8">
                  <p:embed/>
                </p:oleObj>
              </mc:Choice>
              <mc:Fallback>
                <p:oleObj name="Document" r:id="rId7" imgW="9752974" imgH="36606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2976235"/>
                        <a:ext cx="10291162" cy="3869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6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123916" y="413145"/>
          <a:ext cx="10139557" cy="1815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" r:id="rId3" imgW="9057441" imgH="1607503" progId="Word.Document.8">
                  <p:embed/>
                </p:oleObj>
              </mc:Choice>
              <mc:Fallback>
                <p:oleObj name="Document" r:id="rId3" imgW="9057441" imgH="16075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16" y="413145"/>
                        <a:ext cx="10139557" cy="18157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4108579" y="1271144"/>
          <a:ext cx="582960" cy="60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ocument" r:id="rId5" imgW="384890" imgH="395677" progId="Word.Document.8">
                  <p:embed/>
                </p:oleObj>
              </mc:Choice>
              <mc:Fallback>
                <p:oleObj name="Document" r:id="rId5" imgW="384890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579" y="1271144"/>
                        <a:ext cx="582960" cy="6038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/>
          </p:nvPr>
        </p:nvGraphicFramePr>
        <p:xfrm>
          <a:off x="1132167" y="2392085"/>
          <a:ext cx="10141427" cy="411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7" imgW="9177933" imgH="3955687" progId="Word.Document.8">
                  <p:embed/>
                </p:oleObj>
              </mc:Choice>
              <mc:Fallback>
                <p:oleObj name="Document" r:id="rId7" imgW="9177933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167" y="2392085"/>
                        <a:ext cx="10141427" cy="41117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68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205317" y="231845"/>
          <a:ext cx="9885850" cy="335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3" imgW="6999703" imgH="2373340" progId="Word.Document.8">
                  <p:embed/>
                </p:oleObj>
              </mc:Choice>
              <mc:Fallback>
                <p:oleObj name="Document" r:id="rId3" imgW="6999703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317" y="231845"/>
                        <a:ext cx="9885850" cy="33555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8429060" y="1355170"/>
          <a:ext cx="2050806" cy="515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5" imgW="1369173" imgH="395677" progId="Word.Document.8">
                  <p:embed/>
                </p:oleObj>
              </mc:Choice>
              <mc:Fallback>
                <p:oleObj name="Document" r:id="rId5" imgW="1369173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060" y="1355170"/>
                        <a:ext cx="2050806" cy="5159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7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085710"/>
              </p:ext>
            </p:extLst>
          </p:nvPr>
        </p:nvGraphicFramePr>
        <p:xfrm>
          <a:off x="657679" y="709839"/>
          <a:ext cx="10188575" cy="572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8465805" imgH="4771838" progId="Word.Document.8">
                  <p:embed/>
                </p:oleObj>
              </mc:Choice>
              <mc:Fallback>
                <p:oleObj name="Document" r:id="rId3" imgW="8465805" imgH="47718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679" y="709839"/>
                        <a:ext cx="10188575" cy="5721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6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21694"/>
              </p:ext>
            </p:extLst>
          </p:nvPr>
        </p:nvGraphicFramePr>
        <p:xfrm>
          <a:off x="666598" y="405196"/>
          <a:ext cx="10367570" cy="198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Document" r:id="rId3" imgW="9057441" imgH="1719630" progId="Word.Document.8">
                  <p:embed/>
                </p:oleObj>
              </mc:Choice>
              <mc:Fallback>
                <p:oleObj name="Document" r:id="rId3" imgW="9057441" imgH="17196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8" y="405196"/>
                        <a:ext cx="10367570" cy="19868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/>
          </p:nvPr>
        </p:nvGraphicFramePr>
        <p:xfrm>
          <a:off x="974782" y="2392085"/>
          <a:ext cx="10460356" cy="217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Document" r:id="rId5" imgW="8196683" imgH="1706692" progId="Word.Document.8">
                  <p:embed/>
                </p:oleObj>
              </mc:Choice>
              <mc:Fallback>
                <p:oleObj name="Document" r:id="rId5" imgW="8196683" imgH="17066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82" y="2392085"/>
                        <a:ext cx="10460356" cy="2179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357190"/>
              </p:ext>
            </p:extLst>
          </p:nvPr>
        </p:nvGraphicFramePr>
        <p:xfrm>
          <a:off x="5447829" y="1284298"/>
          <a:ext cx="582960" cy="603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7" imgW="384890" imgH="395677" progId="Word.Document.8">
                  <p:embed/>
                </p:oleObj>
              </mc:Choice>
              <mc:Fallback>
                <p:oleObj name="Document" r:id="rId7" imgW="384890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829" y="1284298"/>
                        <a:ext cx="582960" cy="6038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39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Office PowerPoint</Application>
  <PresentationFormat>宽屏</PresentationFormat>
  <Paragraphs>13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dcterms:created xsi:type="dcterms:W3CDTF">2016-08-19T07:41:51Z</dcterms:created>
  <dcterms:modified xsi:type="dcterms:W3CDTF">2016-08-22T00:18:14Z</dcterms:modified>
</cp:coreProperties>
</file>