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2"/>
  </p:notesMasterIdLst>
  <p:handoutMasterIdLst>
    <p:handoutMasterId r:id="rId23"/>
  </p:handoutMasterIdLst>
  <p:sldIdLst>
    <p:sldId id="307" r:id="rId2"/>
    <p:sldId id="849" r:id="rId3"/>
    <p:sldId id="836" r:id="rId4"/>
    <p:sldId id="309" r:id="rId5"/>
    <p:sldId id="842" r:id="rId6"/>
    <p:sldId id="843" r:id="rId7"/>
    <p:sldId id="844" r:id="rId8"/>
    <p:sldId id="845" r:id="rId9"/>
    <p:sldId id="847" r:id="rId10"/>
    <p:sldId id="846" r:id="rId11"/>
    <p:sldId id="848" r:id="rId12"/>
    <p:sldId id="841" r:id="rId13"/>
    <p:sldId id="467" r:id="rId14"/>
    <p:sldId id="539" r:id="rId15"/>
    <p:sldId id="489" r:id="rId16"/>
    <p:sldId id="840" r:id="rId17"/>
    <p:sldId id="792" r:id="rId18"/>
    <p:sldId id="799" r:id="rId19"/>
    <p:sldId id="805" r:id="rId20"/>
    <p:sldId id="441" r:id="rId21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2254" autoAdjust="0"/>
  </p:normalViewPr>
  <p:slideViewPr>
    <p:cSldViewPr>
      <p:cViewPr>
        <p:scale>
          <a:sx n="75" d="100"/>
          <a:sy n="75" d="100"/>
        </p:scale>
        <p:origin x="-2232" y="-94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istrator\Desktop\一轮幻灯片用人教\排查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2" b="4722"/>
          <a:stretch/>
        </p:blipFill>
        <p:spPr bwMode="auto">
          <a:xfrm>
            <a:off x="-8459" y="-24282"/>
            <a:ext cx="12198871" cy="688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31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14780" y="-45640"/>
            <a:ext cx="438042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219140" rtl="0" eaLnBrk="1" latinLnBrk="0" hangingPunct="1">
              <a:lnSpc>
                <a:spcPct val="130000"/>
              </a:lnSpc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重要方程式的书写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14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zh-CN" sz="3200" b="1" kern="120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值得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强化记忆的实验现象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4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zh-CN" sz="3200" b="1" kern="120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简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答类语言规范再落实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55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5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10" r:id="rId7"/>
    <p:sldLayoutId id="2147483812" r:id="rId8"/>
    <p:sldLayoutId id="2147483813" r:id="rId9"/>
    <p:sldLayoutId id="2147483817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package" Target="../embeddings/Microsoft_Word___17.docx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__15.docx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package" Target="../embeddings/Microsoft_Word___16.docx"/><Relationship Id="rId4" Type="http://schemas.openxmlformats.org/officeDocument/2006/relationships/package" Target="../embeddings/Microsoft_Word___14.docx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18.docx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__21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__20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__2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package" Target="../embeddings/Microsoft_Word___6.docx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__4.docx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0" Type="http://schemas.openxmlformats.org/officeDocument/2006/relationships/package" Target="../embeddings/Microsoft_Word___5.docx"/><Relationship Id="rId4" Type="http://schemas.openxmlformats.org/officeDocument/2006/relationships/package" Target="../embeddings/Microsoft_Word___3.docx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__8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emf"/><Relationship Id="rId5" Type="http://schemas.openxmlformats.org/officeDocument/2006/relationships/image" Target="../media/image10.emf"/><Relationship Id="rId10" Type="http://schemas.openxmlformats.org/officeDocument/2006/relationships/package" Target="../embeddings/Microsoft_Word___9.docx"/><Relationship Id="rId4" Type="http://schemas.openxmlformats.org/officeDocument/2006/relationships/package" Target="../embeddings/Microsoft_Word___7.docx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package" Target="../embeddings/Microsoft_Word___13.docx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__11.docx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emf"/><Relationship Id="rId5" Type="http://schemas.openxmlformats.org/officeDocument/2006/relationships/image" Target="../media/image13.emf"/><Relationship Id="rId10" Type="http://schemas.openxmlformats.org/officeDocument/2006/relationships/package" Target="../embeddings/Microsoft_Word___12.docx"/><Relationship Id="rId4" Type="http://schemas.openxmlformats.org/officeDocument/2006/relationships/package" Target="../embeddings/Microsoft_Word___10.docx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 txBox="1">
            <a:spLocks/>
          </p:cNvSpPr>
          <p:nvPr/>
        </p:nvSpPr>
        <p:spPr>
          <a:xfrm>
            <a:off x="923330" y="4031258"/>
            <a:ext cx="6787071" cy="1848450"/>
          </a:xfrm>
          <a:prstGeom prst="rect">
            <a:avLst/>
          </a:prstGeom>
        </p:spPr>
        <p:txBody>
          <a:bodyPr lIns="121898" tIns="60948" rIns="121898" bIns="60948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00"/>
              </a:lnSpc>
            </a:pPr>
            <a:r>
              <a:rPr lang="zh-CN" altLang="zh-CN" sz="35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排查落实练</a:t>
            </a:r>
            <a:r>
              <a:rPr lang="zh-CN" altLang="en-US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五</a:t>
            </a:r>
            <a:endParaRPr lang="en-US" altLang="zh-CN" sz="35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ts val="5700"/>
              </a:lnSpc>
            </a:pPr>
            <a:r>
              <a:rPr lang="zh-CN" altLang="en-US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硫</a:t>
            </a:r>
            <a:r>
              <a:rPr lang="zh-CN" altLang="zh-CN" sz="35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35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氮及其化合物</a:t>
            </a:r>
            <a:endParaRPr lang="zh-CN" altLang="zh-CN" sz="3500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89205" y="189434"/>
            <a:ext cx="11163760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混合气体恰好被烧碱溶液吸收生成一种钠盐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和过量稀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62746"/>
              </p:ext>
            </p:extLst>
          </p:nvPr>
        </p:nvGraphicFramePr>
        <p:xfrm>
          <a:off x="660698" y="1485578"/>
          <a:ext cx="59134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文档" r:id="rId4" imgW="5912852" imgH="736541" progId="Word.Document.12">
                  <p:embed/>
                </p:oleObj>
              </mc:Choice>
              <mc:Fallback>
                <p:oleObj name="文档" r:id="rId4" imgW="5912852" imgH="7365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698" y="1485578"/>
                        <a:ext cx="5913438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34014"/>
              </p:ext>
            </p:extLst>
          </p:nvPr>
        </p:nvGraphicFramePr>
        <p:xfrm>
          <a:off x="660400" y="2833018"/>
          <a:ext cx="7175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文档" r:id="rId7" imgW="7179738" imgH="799539" progId="Word.Document.12">
                  <p:embed/>
                </p:oleObj>
              </mc:Choice>
              <mc:Fallback>
                <p:oleObj name="文档" r:id="rId7" imgW="7179738" imgH="7995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400" y="2833018"/>
                        <a:ext cx="7175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6553"/>
              </p:ext>
            </p:extLst>
          </p:nvPr>
        </p:nvGraphicFramePr>
        <p:xfrm>
          <a:off x="660698" y="4103762"/>
          <a:ext cx="7175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文档" r:id="rId10" imgW="7179738" imgH="800259" progId="Word.Document.12">
                  <p:embed/>
                </p:oleObj>
              </mc:Choice>
              <mc:Fallback>
                <p:oleObj name="文档" r:id="rId10" imgW="7179738" imgH="800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698" y="4103762"/>
                        <a:ext cx="7175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261120"/>
              </p:ext>
            </p:extLst>
          </p:nvPr>
        </p:nvGraphicFramePr>
        <p:xfrm>
          <a:off x="660996" y="5374506"/>
          <a:ext cx="7175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文档" r:id="rId13" imgW="7179738" imgH="800259" progId="Word.Document.12">
                  <p:embed/>
                </p:oleObj>
              </mc:Choice>
              <mc:Fallback>
                <p:oleObj name="文档" r:id="rId13" imgW="7179738" imgH="800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0996" y="5374506"/>
                        <a:ext cx="7175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6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89205" y="1125538"/>
            <a:ext cx="11163760" cy="296694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浓硝酸见光分解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化学方程式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99363"/>
              </p:ext>
            </p:extLst>
          </p:nvPr>
        </p:nvGraphicFramePr>
        <p:xfrm>
          <a:off x="660400" y="1744910"/>
          <a:ext cx="739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文档" r:id="rId4" imgW="7398626" imgH="888817" progId="Word.Document.12">
                  <p:embed/>
                </p:oleObj>
              </mc:Choice>
              <mc:Fallback>
                <p:oleObj name="文档" r:id="rId4" imgW="7398626" imgH="888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400" y="1744910"/>
                        <a:ext cx="7391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18034"/>
              </p:ext>
            </p:extLst>
          </p:nvPr>
        </p:nvGraphicFramePr>
        <p:xfrm>
          <a:off x="660400" y="3116758"/>
          <a:ext cx="7391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文档" r:id="rId7" imgW="7398626" imgH="888817" progId="Word.Document.12">
                  <p:embed/>
                </p:oleObj>
              </mc:Choice>
              <mc:Fallback>
                <p:oleObj name="文档" r:id="rId7" imgW="7398626" imgH="888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400" y="3116758"/>
                        <a:ext cx="73914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>
            <a:hlinkClick r:id="rId9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34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0055" y="824806"/>
            <a:ext cx="11275398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硫在纯氧中燃烧的现象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气体通入到品红溶液中再加热的现象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加热盛有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固体的试管，现象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	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369" y="765498"/>
            <a:ext cx="11232086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产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生明亮的蓝紫色火焰，放出热量，有刺激性气味的气体生成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782" y="2057450"/>
            <a:ext cx="11185087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生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成有刺激性气味的气体，试管内壁上有液滴生成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04782" y="3332143"/>
            <a:ext cx="3775393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品红溶液褪色，加热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又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282" y="3980458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恢复红色</a:t>
            </a:r>
            <a:endParaRPr lang="zh-CN" altLang="en-US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57838" y="4747146"/>
            <a:ext cx="534517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固体分解生成气体，在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试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382" y="538251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管口又生成白色晶体</a:t>
            </a:r>
            <a:endParaRPr lang="zh-CN" alt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7" grpId="0"/>
      <p:bldP spid="7" grpId="1"/>
      <p:bldP spid="11" grpId="0"/>
      <p:bldP spid="11" grpId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6794" y="680790"/>
            <a:ext cx="11275398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无色试剂瓶内的浓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受日光照射，其现象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铜片和过量浓硝酸反应的现象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铜片和过量稀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													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55686" y="621482"/>
            <a:ext cx="34163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瓶中上部空间部分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呈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5990" y="1256854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棕色，硝酸显黄色</a:t>
            </a:r>
            <a:endParaRPr lang="zh-CN" altLang="en-US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9074" y="2055931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反应剧烈，有红棕色气体生成，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铜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片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590" y="268965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消失，生成蓝色溶液</a:t>
            </a:r>
            <a:endParaRPr lang="zh-CN" alt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76590" y="3319686"/>
            <a:ext cx="576383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开始反应缓慢，铜片上有少量气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泡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608" y="3789834"/>
            <a:ext cx="11185087" cy="130625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产生，随着反应的进行，反应速率加快，试管下端产生无色气体，气体上升变成红棕色，最后铜片消失，生成蓝色溶液</a:t>
            </a:r>
            <a:endParaRPr lang="zh-CN" alt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03501" y="1400870"/>
            <a:ext cx="11275398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气体通入到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将两支蘸有浓盐酸和浓氨水的玻璃棒相互靠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近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将浓硫酸滴到蓝矾晶体上，其现象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3238" y="1341562"/>
            <a:ext cx="4134465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溶液由棕黄色变成浅绿色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5962" y="1998142"/>
            <a:ext cx="2698175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有大量白烟产生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11962" y="2637706"/>
            <a:ext cx="3416320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蓝矾晶体上出现白斑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27874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1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0286" y="765498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离子检验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检验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样品部分被氧化的实验操作及现象。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取样品，加入过量稀盐酸，产生有刺激性气味的气体，通入品红溶液中，品红溶液褪色；再加入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BaCl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溶液，产生白色沉淀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检验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中含有少量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的实验操作及现象。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取少量样品溶于水，加入过量的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Ba(NO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溶液，静置，取上层清液于试管中，再滴加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AgNO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溶液，产生白色沉淀，证明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中含有少量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482" y="286842"/>
            <a:ext cx="11275398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3)NH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检验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试剂及用品：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操作及现象：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03590"/>
              </p:ext>
            </p:extLst>
          </p:nvPr>
        </p:nvGraphicFramePr>
        <p:xfrm>
          <a:off x="1473994" y="405458"/>
          <a:ext cx="450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文档" r:id="rId4" imgW="451474" imgH="685465" progId="Word.Document.12">
                  <p:embed/>
                </p:oleObj>
              </mc:Choice>
              <mc:Fallback>
                <p:oleObj name="文档" r:id="rId4" imgW="451474" imgH="685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3994" y="405458"/>
                        <a:ext cx="4508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98130" y="1028130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溶液、湿润的红色石蕊试纸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33974" y="1523678"/>
            <a:ext cx="11120877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向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所取溶液中加入浓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溶液，加热，把湿润的红色石蕊试纸放在试管口，若试纸变蓝，说明有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生成，证明原溶液中含有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NH</a:t>
            </a:r>
            <a:endParaRPr lang="zh-CN" altLang="en-US" sz="2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709339"/>
              </p:ext>
            </p:extLst>
          </p:nvPr>
        </p:nvGraphicFramePr>
        <p:xfrm>
          <a:off x="1533302" y="2913410"/>
          <a:ext cx="450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文档" r:id="rId7" imgW="451474" imgH="685825" progId="Word.Document.12">
                  <p:embed/>
                </p:oleObj>
              </mc:Choice>
              <mc:Fallback>
                <p:oleObj name="文档" r:id="rId7" imgW="451474" imgH="685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3302" y="2913410"/>
                        <a:ext cx="4508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40482" y="3564900"/>
            <a:ext cx="11275398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浓硫酸为什么不能干燥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HBr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等气体？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浓硫酸具有酸性和强氧化性，吸收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生成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(NH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，能把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HBr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HI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氧化成单质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092" y="837506"/>
            <a:ext cx="11322778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的水溶液和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的水溶液均能使品红溶液褪色，将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混合后通入品红溶液中，品红溶液不褪色，其原因是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工业上为什么常用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作氧化剂？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作氧化剂时，其还原产物为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，无污染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028" y="2042965"/>
            <a:ext cx="11010769" cy="660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spc="-80" dirty="0">
                <a:solidFill>
                  <a:srgbClr val="E36C0A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=2HCl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HCl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均不具有漂白性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894" y="621482"/>
            <a:ext cx="11053228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、漂白粉、活性炭、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都能使红墨水褪色，试简述其各自原理。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漂白是与有色物质化合生成不稳定的无色物质，没有发生氧化还原反应，加热可恢复原色，可逆，属于化学变化；漂白粉、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是利用其强氧化性进行漂白，加热不能恢复原色，不可逆，属于化学变化；活性炭是利用其吸附性进行漂白，不可逆，属于物理变化。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5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204" y="693490"/>
            <a:ext cx="10625594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加热时，浓硫酸和足量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反应与浓硫酸和足量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反应产生的气体成分相同吗？为什么？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气体成分不相同。前者是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的混合气体，而后者只是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气体。因为随着反应的进行，浓硫酸会变成稀硫酸，浓硫酸和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Zn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反应，开始生成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，变稀后生成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和稀硫酸不反应。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圆角矩形 7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3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774618" y="2565698"/>
            <a:ext cx="2977031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重要方程式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书写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hlinkClick r:id="rId4" action="ppaction://hlinksldjump"/>
          </p:cNvPr>
          <p:cNvSpPr/>
          <p:nvPr/>
        </p:nvSpPr>
        <p:spPr>
          <a:xfrm>
            <a:off x="4513481" y="2565698"/>
            <a:ext cx="3306235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二、值得强化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记忆的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实验现象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hlinkClick r:id="rId5" action="ppaction://hlinksldjump"/>
          </p:cNvPr>
          <p:cNvSpPr/>
          <p:nvPr/>
        </p:nvSpPr>
        <p:spPr>
          <a:xfrm>
            <a:off x="8581548" y="2565698"/>
            <a:ext cx="2885683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三、简答类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再落实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3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9274" y="693490"/>
            <a:ext cx="11275398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硫及其化合物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知识网络构建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6386" name="Picture 2" descr="9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34" y="2099672"/>
            <a:ext cx="8220720" cy="437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36884" y="368890"/>
            <a:ext cx="11275398" cy="550917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重要反应必练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写出下列反应的方程式，是离子反应的写离子方程式。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溶于热的烧碱溶液生成两种钠盐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气体通入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溶液在空气中放置变浑浊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5853"/>
              </p:ext>
            </p:extLst>
          </p:nvPr>
        </p:nvGraphicFramePr>
        <p:xfrm>
          <a:off x="647700" y="2306537"/>
          <a:ext cx="596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文档" r:id="rId4" imgW="6055057" imgH="965135" progId="Word.Document.12">
                  <p:embed/>
                </p:oleObj>
              </mc:Choice>
              <mc:Fallback>
                <p:oleObj name="文档" r:id="rId4" imgW="6055057" imgH="9651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700" y="2306537"/>
                        <a:ext cx="59690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75990" y="3865313"/>
            <a:ext cx="4501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Cu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=CuS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990" y="5095685"/>
            <a:ext cx="5462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2S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=2S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67694" y="315927"/>
            <a:ext cx="11388152" cy="5634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铜丝在硫蒸气中燃烧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29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气体通入到氢硫酸中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气体通入到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通入足量的澄清石灰水中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27166"/>
              </p:ext>
            </p:extLst>
          </p:nvPr>
        </p:nvGraphicFramePr>
        <p:xfrm>
          <a:off x="694606" y="1057215"/>
          <a:ext cx="31178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文档" r:id="rId4" imgW="3118553" imgH="850351" progId="Word.Document.12">
                  <p:embed/>
                </p:oleObj>
              </mc:Choice>
              <mc:Fallback>
                <p:oleObj name="文档" r:id="rId4" imgW="3118553" imgH="8503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606" y="1057215"/>
                        <a:ext cx="311785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63290" y="2652211"/>
            <a:ext cx="438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=3S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572" y="3916327"/>
            <a:ext cx="5460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=S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290" y="5212471"/>
            <a:ext cx="6098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Ca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=CaSO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6574" y="-212898"/>
            <a:ext cx="11275398" cy="701728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通入溴水中，使溴水褪色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用足量氨水吸收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尾气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和浓硫酸的反应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和浓硫酸的反应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固体上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13167"/>
              </p:ext>
            </p:extLst>
          </p:nvPr>
        </p:nvGraphicFramePr>
        <p:xfrm>
          <a:off x="622598" y="481782"/>
          <a:ext cx="6434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文档" r:id="rId4" imgW="6433431" imgH="685422" progId="Word.Document.12">
                  <p:embed/>
                </p:oleObj>
              </mc:Choice>
              <mc:Fallback>
                <p:oleObj name="文档" r:id="rId4" imgW="6433431" imgH="6854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98" y="481782"/>
                        <a:ext cx="643413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198968"/>
              </p:ext>
            </p:extLst>
          </p:nvPr>
        </p:nvGraphicFramePr>
        <p:xfrm>
          <a:off x="622300" y="1778298"/>
          <a:ext cx="6426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文档" r:id="rId7" imgW="6433431" imgH="685782" progId="Word.Document.12">
                  <p:embed/>
                </p:oleObj>
              </mc:Choice>
              <mc:Fallback>
                <p:oleObj name="文档" r:id="rId7" imgW="6433431" imgH="685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300" y="1778298"/>
                        <a:ext cx="64262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425951"/>
              </p:ext>
            </p:extLst>
          </p:nvPr>
        </p:nvGraphicFramePr>
        <p:xfrm>
          <a:off x="622300" y="2977158"/>
          <a:ext cx="712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文档" r:id="rId10" imgW="7229060" imgH="926616" progId="Word.Document.12">
                  <p:embed/>
                </p:oleObj>
              </mc:Choice>
              <mc:Fallback>
                <p:oleObj name="文档" r:id="rId10" imgW="7229060" imgH="9266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300" y="2977158"/>
                        <a:ext cx="7124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57040"/>
              </p:ext>
            </p:extLst>
          </p:nvPr>
        </p:nvGraphicFramePr>
        <p:xfrm>
          <a:off x="622598" y="4480818"/>
          <a:ext cx="712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文档" r:id="rId13" imgW="7229060" imgH="926976" progId="Word.Document.12">
                  <p:embed/>
                </p:oleObj>
              </mc:Choice>
              <mc:Fallback>
                <p:oleObj name="文档" r:id="rId13" imgW="7229060" imgH="9269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598" y="4480818"/>
                        <a:ext cx="7124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50590" y="5895082"/>
            <a:ext cx="8109551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浓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=Na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6062" y="405458"/>
            <a:ext cx="1116376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氮及其化合物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知识网络构建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410" name="Picture 2" descr="9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87" y="2134188"/>
            <a:ext cx="8243367" cy="310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189434"/>
            <a:ext cx="1138815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重要反应必练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写出下列反应的方程式，是离子反应的写离子方程式。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通入水中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实验室利用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固体混合加热制备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461205"/>
              </p:ext>
            </p:extLst>
          </p:nvPr>
        </p:nvGraphicFramePr>
        <p:xfrm>
          <a:off x="478582" y="2087042"/>
          <a:ext cx="42608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文档" r:id="rId4" imgW="4261638" imgH="1078959" progId="Word.Document.12">
                  <p:embed/>
                </p:oleObj>
              </mc:Choice>
              <mc:Fallback>
                <p:oleObj name="文档" r:id="rId4" imgW="4261638" imgH="10789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2087042"/>
                        <a:ext cx="426085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71925"/>
              </p:ext>
            </p:extLst>
          </p:nvPr>
        </p:nvGraphicFramePr>
        <p:xfrm>
          <a:off x="482600" y="3858022"/>
          <a:ext cx="6172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文档" r:id="rId7" imgW="6267825" imgH="759220" progId="Word.Document.12">
                  <p:embed/>
                </p:oleObj>
              </mc:Choice>
              <mc:Fallback>
                <p:oleObj name="文档" r:id="rId7" imgW="6267825" imgH="759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600" y="3858022"/>
                        <a:ext cx="6172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55380"/>
              </p:ext>
            </p:extLst>
          </p:nvPr>
        </p:nvGraphicFramePr>
        <p:xfrm>
          <a:off x="482600" y="5111378"/>
          <a:ext cx="741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文档" r:id="rId10" imgW="7633714" imgH="939215" progId="Word.Document.12">
                  <p:embed/>
                </p:oleObj>
              </mc:Choice>
              <mc:Fallback>
                <p:oleObj name="文档" r:id="rId10" imgW="7633714" imgH="9392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2600" y="5111378"/>
                        <a:ext cx="7416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5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6604" y="261442"/>
            <a:ext cx="11163760" cy="57246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的催化氧化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溶液中加入过量稀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溶于水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被烧碱溶液吸收生成两种钠盐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691349"/>
              </p:ext>
            </p:extLst>
          </p:nvPr>
        </p:nvGraphicFramePr>
        <p:xfrm>
          <a:off x="596900" y="887355"/>
          <a:ext cx="6337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文档" r:id="rId4" imgW="6344508" imgH="990694" progId="Word.Document.12">
                  <p:embed/>
                </p:oleObj>
              </mc:Choice>
              <mc:Fallback>
                <p:oleObj name="文档" r:id="rId4" imgW="6344508" imgH="990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900" y="887355"/>
                        <a:ext cx="63373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36998"/>
              </p:ext>
            </p:extLst>
          </p:nvPr>
        </p:nvGraphicFramePr>
        <p:xfrm>
          <a:off x="596900" y="2662527"/>
          <a:ext cx="7708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文档" r:id="rId7" imgW="7821641" imgH="733301" progId="Word.Document.12">
                  <p:embed/>
                </p:oleObj>
              </mc:Choice>
              <mc:Fallback>
                <p:oleObj name="文档" r:id="rId7" imgW="7821641" imgH="733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900" y="2662527"/>
                        <a:ext cx="77089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272487"/>
              </p:ext>
            </p:extLst>
          </p:nvPr>
        </p:nvGraphicFramePr>
        <p:xfrm>
          <a:off x="597198" y="3954479"/>
          <a:ext cx="7708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文档" r:id="rId10" imgW="7821641" imgH="733301" progId="Word.Document.12">
                  <p:embed/>
                </p:oleObj>
              </mc:Choice>
              <mc:Fallback>
                <p:oleObj name="文档" r:id="rId10" imgW="7821641" imgH="733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7198" y="3954479"/>
                        <a:ext cx="77089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738502"/>
              </p:ext>
            </p:extLst>
          </p:nvPr>
        </p:nvGraphicFramePr>
        <p:xfrm>
          <a:off x="596900" y="5242115"/>
          <a:ext cx="7607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文档" r:id="rId13" imgW="7821641" imgH="733301" progId="Word.Document.12">
                  <p:embed/>
                </p:oleObj>
              </mc:Choice>
              <mc:Fallback>
                <p:oleObj name="文档" r:id="rId13" imgW="7821641" imgH="733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6900" y="5242115"/>
                        <a:ext cx="7607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9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672</Words>
  <Application>Microsoft Office PowerPoint</Application>
  <PresentationFormat>自定义</PresentationFormat>
  <Paragraphs>140</Paragraphs>
  <Slides>20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854</cp:revision>
  <dcterms:created xsi:type="dcterms:W3CDTF">2014-11-27T01:03:08Z</dcterms:created>
  <dcterms:modified xsi:type="dcterms:W3CDTF">2016-02-26T06:00:33Z</dcterms:modified>
</cp:coreProperties>
</file>