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4"/>
  </p:notesMasterIdLst>
  <p:handoutMasterIdLst>
    <p:handoutMasterId r:id="rId25"/>
  </p:handoutMasterIdLst>
  <p:sldIdLst>
    <p:sldId id="307" r:id="rId2"/>
    <p:sldId id="848" r:id="rId3"/>
    <p:sldId id="836" r:id="rId4"/>
    <p:sldId id="309" r:id="rId5"/>
    <p:sldId id="842" r:id="rId6"/>
    <p:sldId id="843" r:id="rId7"/>
    <p:sldId id="844" r:id="rId8"/>
    <p:sldId id="845" r:id="rId9"/>
    <p:sldId id="847" r:id="rId10"/>
    <p:sldId id="846" r:id="rId11"/>
    <p:sldId id="841" r:id="rId12"/>
    <p:sldId id="467" r:id="rId13"/>
    <p:sldId id="539" r:id="rId14"/>
    <p:sldId id="489" r:id="rId15"/>
    <p:sldId id="840" r:id="rId16"/>
    <p:sldId id="792" r:id="rId17"/>
    <p:sldId id="799" r:id="rId18"/>
    <p:sldId id="805" r:id="rId19"/>
    <p:sldId id="800" r:id="rId20"/>
    <p:sldId id="806" r:id="rId21"/>
    <p:sldId id="807" r:id="rId22"/>
    <p:sldId id="441" r:id="rId23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2254" autoAdjust="0"/>
  </p:normalViewPr>
  <p:slideViewPr>
    <p:cSldViewPr>
      <p:cViewPr>
        <p:scale>
          <a:sx n="75" d="100"/>
          <a:sy n="75" d="100"/>
        </p:scale>
        <p:origin x="-1752" y="-94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istrator\Desktop\一轮幻灯片用人教\排查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/>
          <a:stretch/>
        </p:blipFill>
        <p:spPr bwMode="auto">
          <a:xfrm>
            <a:off x="-1761" y="-1926"/>
            <a:ext cx="12192174" cy="68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6" name="矩形 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31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14780" y="-45640"/>
            <a:ext cx="438042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219140" rtl="0" eaLnBrk="1" latinLnBrk="0" hangingPunct="1">
              <a:lnSpc>
                <a:spcPct val="130000"/>
              </a:lnSpc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重要方程式的书写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16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zh-CN" sz="3200" b="1" kern="120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值得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强化记忆的实验现象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74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zh-CN" sz="3200" b="1" kern="120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简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答类语言规范再落实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61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4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12" r:id="rId8"/>
    <p:sldLayoutId id="2147483813" r:id="rId9"/>
    <p:sldLayoutId id="2147483817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5.docx"/><Relationship Id="rId7" Type="http://schemas.openxmlformats.org/officeDocument/2006/relationships/slide" Target="slide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__16.docx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package" Target="../embeddings/Microsoft_Word___18.docx"/><Relationship Id="rId7" Type="http://schemas.openxmlformats.org/officeDocument/2006/relationships/package" Target="../embeddings/Microsoft_Word___20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__19.docx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1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package" Target="../embeddings/Microsoft_Word___1.docx"/><Relationship Id="rId7" Type="http://schemas.openxmlformats.org/officeDocument/2006/relationships/package" Target="../embeddings/Microsoft_Word___3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__2.docx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5.docx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package" Target="../embeddings/Microsoft_Word___6.docx"/><Relationship Id="rId7" Type="http://schemas.openxmlformats.org/officeDocument/2006/relationships/package" Target="../embeddings/Microsoft_Word___8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7.docx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package" Target="../embeddings/Microsoft_Word___9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__11.docx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package" Target="../embeddings/Microsoft_Word___12.docx"/><Relationship Id="rId7" Type="http://schemas.openxmlformats.org/officeDocument/2006/relationships/package" Target="../embeddings/Microsoft_Word___14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__13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 txBox="1">
            <a:spLocks/>
          </p:cNvSpPr>
          <p:nvPr/>
        </p:nvSpPr>
        <p:spPr>
          <a:xfrm>
            <a:off x="1023627" y="4293890"/>
            <a:ext cx="6787071" cy="1008112"/>
          </a:xfrm>
          <a:prstGeom prst="rect">
            <a:avLst/>
          </a:prstGeom>
        </p:spPr>
        <p:txBody>
          <a:bodyPr lIns="121898" tIns="60948" rIns="121898" bIns="60948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zh-CN" sz="35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排查落实练</a:t>
            </a:r>
            <a:r>
              <a:rPr lang="zh-CN" altLang="en-US" sz="35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四</a:t>
            </a:r>
            <a:r>
              <a:rPr lang="zh-CN" altLang="zh-CN" sz="35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　碳、硅、氯</a:t>
            </a:r>
          </a:p>
        </p:txBody>
      </p: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89205" y="765498"/>
            <a:ext cx="1116376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将浓盐酸与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KClO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溶液混合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固体中滴加浓盐酸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向漂白粉溶液中通入少量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	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300553"/>
              </p:ext>
            </p:extLst>
          </p:nvPr>
        </p:nvGraphicFramePr>
        <p:xfrm>
          <a:off x="660698" y="1482492"/>
          <a:ext cx="59134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文档" r:id="rId3" imgW="5912852" imgH="736181" progId="Word.Document.12">
                  <p:embed/>
                </p:oleObj>
              </mc:Choice>
              <mc:Fallback>
                <p:oleObj name="文档" r:id="rId3" imgW="5912852" imgH="7361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698" y="1482492"/>
                        <a:ext cx="5913438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17052"/>
              </p:ext>
            </p:extLst>
          </p:nvPr>
        </p:nvGraphicFramePr>
        <p:xfrm>
          <a:off x="660400" y="2745224"/>
          <a:ext cx="808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文档" r:id="rId5" imgW="8090931" imgH="799539" progId="Word.Document.12">
                  <p:embed/>
                </p:oleObj>
              </mc:Choice>
              <mc:Fallback>
                <p:oleObj name="文档" r:id="rId5" imgW="8090931" imgH="7995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400" y="2745224"/>
                        <a:ext cx="80899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90643" y="3896590"/>
            <a:ext cx="8109551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Ca</a:t>
            </a:r>
            <a:r>
              <a:rPr lang="en-US" altLang="zh-CN" sz="2800" kern="100" baseline="30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2ClO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=CaCO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2HClO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圆角矩形 15">
            <a:hlinkClick r:id="rId7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6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0055" y="1247195"/>
            <a:ext cx="11275398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向澄清石灰水中通入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气体至过量，其现象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饱和溶液中滴加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滴酚酞溶液，其现象是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再逐渐滴入稀盐酸其现象是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774" y="1197546"/>
            <a:ext cx="10901751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先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有白色沉淀生成，继续通入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时，白色沉淀溶解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79437" y="262744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溶液变红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039" y="3118799"/>
            <a:ext cx="10901751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			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液红色变浅，最后几乎消失，且有透明胶状物生成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3636" y="1223699"/>
            <a:ext cx="10728154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将点燃的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条伸入盛有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的集气瓶中，有什么现象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剧烈燃烧，有黑色物质附着在集气瓶内壁上，瓶底还有白色物质生成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3678" y="24452"/>
            <a:ext cx="1138815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中燃烧的现象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	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中燃烧的现象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加水后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中燃烧的现象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溶液中，再加入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实验室中保存液溴，通常加入少量水液封，试剂瓶中呈现三种颜色，从上到下分别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	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582" y="-43364"/>
            <a:ext cx="10901751" cy="13062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			     H</a:t>
            </a:r>
            <a:r>
              <a:rPr lang="en-US" altLang="zh-CN" sz="2800" kern="100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中安静地燃烧，产生苍白色的火焰，在瓶口有白雾形成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3730" y="1386140"/>
            <a:ext cx="6088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中剧烈燃烧，产生棕黄色的烟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18010" y="202797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生成蓝色溶液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38940" y="2667540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剧烈燃烧，有大量棕红色的烟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17089" y="330495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溶液分层，上层无色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3720" y="393828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下层呈紫红色</a:t>
            </a:r>
            <a:endParaRPr lang="zh-CN" altLang="en-US" sz="2800" kern="100" dirty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566" y="5056504"/>
            <a:ext cx="11232086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		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层为红棕色的溴蒸气，中层为橙红色的溴水，下层为深红棕色的液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溴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327874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圆角矩形 18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1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2" grpId="0"/>
      <p:bldP spid="12" grpId="1"/>
      <p:bldP spid="13" grpId="0"/>
      <p:bldP spid="13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686" y="1319958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纯碱中通常含有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，检验其中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的操作及现象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						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的操作方法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40" y="1269554"/>
            <a:ext cx="11074344" cy="19525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取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少量纯碱样品于试管中，加入过量稀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，产生大量气泡，再加入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AgNO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溶液，产生白色沉淀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2600" y="3167162"/>
            <a:ext cx="8109551" cy="660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用手在瓶口轻轻扇动，仅使极少量的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飘进鼻孔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482" y="549474"/>
            <a:ext cx="11275398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实验室盛装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溶液的试剂瓶用带橡胶塞而不用带玻璃塞的磨口瓶，为什么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溶液能与玻璃中的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反应生成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有较强的黏性，若用玻璃塞，会使瓶口黏结而影响使用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482" y="3217962"/>
            <a:ext cx="1127539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实验室用塑料瓶盛放氢氟酸而不用玻璃瓶的原因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90086" y="3134384"/>
            <a:ext cx="3439241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玻璃中的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能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与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8364" y="3773948"/>
            <a:ext cx="40366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氢氟酸反应生成</a:t>
            </a: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SiF</a:t>
            </a:r>
            <a:r>
              <a:rPr lang="en-US" altLang="zh-CN" sz="2800" kern="100" baseline="-250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气体</a:t>
            </a:r>
            <a:endParaRPr lang="zh-CN" alt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092" y="693490"/>
            <a:ext cx="11322778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为什么干燥的氯气没有漂白性，而潮湿的氯气具有漂白性？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氯水具有漂白性的原因是因为含有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HClO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，干燥氯气中只有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，因而没有漂白性；潮湿氯气中含有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HClO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HClO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具有漂白性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向氯水中滴加石蕊溶液先变红后褪色，原因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					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974" y="2548806"/>
            <a:ext cx="11120877" cy="19525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						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氯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水中含有盐酸、次氯酸，溶液呈酸性使石蕊溶液变红，而次氯酸又具有强氧化性，使红色褪去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243" y="621482"/>
            <a:ext cx="11275398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氯气可作漂白剂，为什么要将其制成漂白粉或漂粉精？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氯气的溶解度不大，而且生成的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HClO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不稳定，难以保存，而次氯酸盐较稳定，便于储存和运输。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漂白粉、漂粉精为什么要密封包装，避光、隔潮存放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因为漂白粉、漂粉精在空气中久置会发生下述反应而失效：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Ca(ClO)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=CaCO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2HClO,2HClO           2HCl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524206"/>
              </p:ext>
            </p:extLst>
          </p:nvPr>
        </p:nvGraphicFramePr>
        <p:xfrm>
          <a:off x="8276654" y="3743722"/>
          <a:ext cx="12017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文档" r:id="rId3" imgW="1201050" imgH="825150" progId="Word.Document.12">
                  <p:embed/>
                </p:oleObj>
              </mc:Choice>
              <mc:Fallback>
                <p:oleObj name="文档" r:id="rId3" imgW="1201050" imgH="8251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6654" y="3743722"/>
                        <a:ext cx="1201738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5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922313"/>
              </p:ext>
            </p:extLst>
          </p:nvPr>
        </p:nvGraphicFramePr>
        <p:xfrm>
          <a:off x="537890" y="261442"/>
          <a:ext cx="10972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文档" r:id="rId3" imgW="10974557" imgH="1615112" progId="Word.Document.12">
                  <p:embed/>
                </p:oleObj>
              </mc:Choice>
              <mc:Fallback>
                <p:oleObj name="文档" r:id="rId3" imgW="10974557" imgH="16151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890" y="261442"/>
                        <a:ext cx="1097280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016642"/>
              </p:ext>
            </p:extLst>
          </p:nvPr>
        </p:nvGraphicFramePr>
        <p:xfrm>
          <a:off x="533400" y="1706290"/>
          <a:ext cx="10972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文档" r:id="rId5" imgW="10974557" imgH="2417982" progId="Word.Document.12">
                  <p:embed/>
                </p:oleObj>
              </mc:Choice>
              <mc:Fallback>
                <p:oleObj name="文档" r:id="rId5" imgW="10974557" imgH="24179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706290"/>
                        <a:ext cx="109728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33243" y="3925076"/>
            <a:ext cx="11296938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为什么可用饱和食盐水除去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，用排饱和食盐水法收集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?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253679"/>
              </p:ext>
            </p:extLst>
          </p:nvPr>
        </p:nvGraphicFramePr>
        <p:xfrm>
          <a:off x="533400" y="4769346"/>
          <a:ext cx="10972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文档" r:id="rId7" imgW="10974557" imgH="1782031" progId="Word.Document.12">
                  <p:embed/>
                </p:oleObj>
              </mc:Choice>
              <mc:Fallback>
                <p:oleObj name="文档" r:id="rId7" imgW="10974557" imgH="1782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4769346"/>
                        <a:ext cx="10972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3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51" y="693490"/>
            <a:ext cx="1116376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请设计多种方案鉴别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NaBr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三种白色固体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方法一：可用氯水鉴别。把这三种物质各取少量配成溶液，加入新制的氯水和汽油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或四氯化碳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，振荡，分层，使汽油层呈无色的是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；使汽油层呈橙色的是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NaBr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；呈紫红色的是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KI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方法二：各取少量固体配成溶液，分别加入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AgNO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溶液和稀硝酸，有白色沉淀生成的是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，有淡黄色沉淀生成的是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NaBr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，有黄色沉淀生成的是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KI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7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774618" y="2709714"/>
            <a:ext cx="2977031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重要方程式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书写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hlinkClick r:id="rId4" action="ppaction://hlinksldjump"/>
          </p:cNvPr>
          <p:cNvSpPr/>
          <p:nvPr/>
        </p:nvSpPr>
        <p:spPr>
          <a:xfrm>
            <a:off x="4513481" y="2709714"/>
            <a:ext cx="3306235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二、值得强化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记忆的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实验现象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hlinkClick r:id="rId5" action="ppaction://hlinksldjump"/>
          </p:cNvPr>
          <p:cNvSpPr/>
          <p:nvPr/>
        </p:nvSpPr>
        <p:spPr>
          <a:xfrm>
            <a:off x="8581548" y="2709714"/>
            <a:ext cx="2885683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三、简答类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再落实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1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918229"/>
              </p:ext>
            </p:extLst>
          </p:nvPr>
        </p:nvGraphicFramePr>
        <p:xfrm>
          <a:off x="546100" y="298241"/>
          <a:ext cx="111125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文档" r:id="rId3" imgW="11114172" imgH="3407959" progId="Word.Document.12">
                  <p:embed/>
                </p:oleObj>
              </mc:Choice>
              <mc:Fallback>
                <p:oleObj name="文档" r:id="rId3" imgW="11114172" imgH="34079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00" y="298241"/>
                        <a:ext cx="11112500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45943" y="3272418"/>
            <a:ext cx="11296938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两者产生的气体不一样多，后者产生气体多，因为必须是浓盐酸才能和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反应产生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，前者随着反应的进行，浓盐酸变稀，反应停止，产生的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 mol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，而后者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 mol MnO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可以完全反应，产生的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 mol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6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2016" y="1341562"/>
            <a:ext cx="1094379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实验室中盛放氯水、液溴、碘的试剂瓶用玻璃塞而不用橡胶塞的原因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6734" y="2066795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氯水、液溴、碘都能腐蚀橡胶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26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62558" y="549474"/>
            <a:ext cx="11502034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碳、硅及其化合物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知识网络构建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8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90" y="1968979"/>
            <a:ext cx="8189490" cy="443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36884" y="333450"/>
            <a:ext cx="11275398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重要反应必练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写出下列反应的化学方程式，是离子反应的写离子方程式。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溶液的反应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溶液的反应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056899"/>
              </p:ext>
            </p:extLst>
          </p:nvPr>
        </p:nvGraphicFramePr>
        <p:xfrm>
          <a:off x="643806" y="2307216"/>
          <a:ext cx="55816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文档" r:id="rId3" imgW="5582360" imgH="672822" progId="Word.Document.12">
                  <p:embed/>
                </p:oleObj>
              </mc:Choice>
              <mc:Fallback>
                <p:oleObj name="文档" r:id="rId3" imgW="5582360" imgH="672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806" y="2307216"/>
                        <a:ext cx="558165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203949"/>
              </p:ext>
            </p:extLst>
          </p:nvPr>
        </p:nvGraphicFramePr>
        <p:xfrm>
          <a:off x="635000" y="3626921"/>
          <a:ext cx="557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文档" r:id="rId5" imgW="5582360" imgH="673182" progId="Word.Document.12">
                  <p:embed/>
                </p:oleObj>
              </mc:Choice>
              <mc:Fallback>
                <p:oleObj name="文档" r:id="rId5" imgW="5582360" imgH="673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00" y="3626921"/>
                        <a:ext cx="55753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55375"/>
              </p:ext>
            </p:extLst>
          </p:nvPr>
        </p:nvGraphicFramePr>
        <p:xfrm>
          <a:off x="622300" y="4715177"/>
          <a:ext cx="5499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文档" r:id="rId7" imgW="5582360" imgH="926616" progId="Word.Document.12">
                  <p:embed/>
                </p:oleObj>
              </mc:Choice>
              <mc:Fallback>
                <p:oleObj name="文档" r:id="rId7" imgW="5582360" imgH="9266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300" y="4715177"/>
                        <a:ext cx="54991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67694" y="261442"/>
            <a:ext cx="11388152" cy="550917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和氢氟酸的反应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溶液中通入过量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中燃烧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向澄清石灰水中通入少量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703" y="979091"/>
            <a:ext cx="4606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SiO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4HF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=SiF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90055"/>
              </p:ext>
            </p:extLst>
          </p:nvPr>
        </p:nvGraphicFramePr>
        <p:xfrm>
          <a:off x="719386" y="2224385"/>
          <a:ext cx="7023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文档" r:id="rId3" imgW="7017732" imgH="773980" progId="Word.Document.12">
                  <p:embed/>
                </p:oleObj>
              </mc:Choice>
              <mc:Fallback>
                <p:oleObj name="文档" r:id="rId3" imgW="7017732" imgH="7739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386" y="2224385"/>
                        <a:ext cx="70231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077173"/>
              </p:ext>
            </p:extLst>
          </p:nvPr>
        </p:nvGraphicFramePr>
        <p:xfrm>
          <a:off x="670037" y="3453383"/>
          <a:ext cx="46688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文档" r:id="rId5" imgW="4668108" imgH="952234" progId="Word.Document.12">
                  <p:embed/>
                </p:oleObj>
              </mc:Choice>
              <mc:Fallback>
                <p:oleObj name="文档" r:id="rId5" imgW="4668108" imgH="952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037" y="3453383"/>
                        <a:ext cx="4668838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45803" y="5020047"/>
            <a:ext cx="6175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Ca</a:t>
            </a:r>
            <a:r>
              <a:rPr lang="en-US" altLang="zh-CN" sz="2800" kern="100" baseline="30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=CaCO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6574" y="477466"/>
            <a:ext cx="11275398" cy="499211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向澄清石灰水中通入过量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		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生产普通玻璃的原理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852490"/>
              </p:ext>
            </p:extLst>
          </p:nvPr>
        </p:nvGraphicFramePr>
        <p:xfrm>
          <a:off x="597198" y="1201227"/>
          <a:ext cx="35512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文档" r:id="rId3" imgW="3550585" imgH="698425" progId="Word.Document.12">
                  <p:embed/>
                </p:oleObj>
              </mc:Choice>
              <mc:Fallback>
                <p:oleObj name="文档" r:id="rId3" imgW="3550585" imgH="698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198" y="1201227"/>
                        <a:ext cx="3551238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518670"/>
              </p:ext>
            </p:extLst>
          </p:nvPr>
        </p:nvGraphicFramePr>
        <p:xfrm>
          <a:off x="647998" y="2341151"/>
          <a:ext cx="41862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文档" r:id="rId5" imgW="4185672" imgH="901472" progId="Word.Document.12">
                  <p:embed/>
                </p:oleObj>
              </mc:Choice>
              <mc:Fallback>
                <p:oleObj name="文档" r:id="rId5" imgW="4185672" imgH="9014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998" y="2341151"/>
                        <a:ext cx="4186238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61054"/>
              </p:ext>
            </p:extLst>
          </p:nvPr>
        </p:nvGraphicFramePr>
        <p:xfrm>
          <a:off x="604862" y="3709303"/>
          <a:ext cx="599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文档" r:id="rId7" imgW="5995295" imgH="939215" progId="Word.Document.12">
                  <p:embed/>
                </p:oleObj>
              </mc:Choice>
              <mc:Fallback>
                <p:oleObj name="文档" r:id="rId7" imgW="5995295" imgH="9392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862" y="3709303"/>
                        <a:ext cx="59944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78404"/>
              </p:ext>
            </p:extLst>
          </p:nvPr>
        </p:nvGraphicFramePr>
        <p:xfrm>
          <a:off x="604862" y="4501391"/>
          <a:ext cx="599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文档" r:id="rId9" imgW="5995295" imgH="939935" progId="Word.Document.12">
                  <p:embed/>
                </p:oleObj>
              </mc:Choice>
              <mc:Fallback>
                <p:oleObj name="文档" r:id="rId9" imgW="5995295" imgH="9399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4862" y="4501391"/>
                        <a:ext cx="59944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6062" y="-5382"/>
            <a:ext cx="1116376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氯气及其化合物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知识网络构建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13" name="Picture 89" descr="8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51" y="1471798"/>
            <a:ext cx="7867583" cy="520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-34856"/>
            <a:ext cx="1138815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重要反应必练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写出下列反应的化学方程式，是离子反应的写离子方程式。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溶液的反应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和石灰乳的反应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通入到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溶液中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723185"/>
              </p:ext>
            </p:extLst>
          </p:nvPr>
        </p:nvGraphicFramePr>
        <p:xfrm>
          <a:off x="512490" y="1952148"/>
          <a:ext cx="48593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文档" r:id="rId3" imgW="4858922" imgH="736226" progId="Word.Document.12">
                  <p:embed/>
                </p:oleObj>
              </mc:Choice>
              <mc:Fallback>
                <p:oleObj name="文档" r:id="rId3" imgW="4858922" imgH="736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490" y="1952148"/>
                        <a:ext cx="4859338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31974" y="3241764"/>
            <a:ext cx="5296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Cl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=Cl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ClO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536" y="4522856"/>
            <a:ext cx="6752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Cl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Ca(OH)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=Ca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ClO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459703"/>
              </p:ext>
            </p:extLst>
          </p:nvPr>
        </p:nvGraphicFramePr>
        <p:xfrm>
          <a:off x="491282" y="5798164"/>
          <a:ext cx="6400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文档" r:id="rId5" imgW="6407870" imgH="736181" progId="Word.Document.12">
                  <p:embed/>
                </p:oleObj>
              </mc:Choice>
              <mc:Fallback>
                <p:oleObj name="文档" r:id="rId5" imgW="6407870" imgH="7361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282" y="5798164"/>
                        <a:ext cx="6400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5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4" grpId="0"/>
      <p:bldP spid="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0785" y="-13890"/>
            <a:ext cx="11275398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混合通入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通入到氢硫酸溶液中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将浓盐酸和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混合加热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电解饱和食盐水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将浓盐酸与漂白液混合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		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48342"/>
              </p:ext>
            </p:extLst>
          </p:nvPr>
        </p:nvGraphicFramePr>
        <p:xfrm>
          <a:off x="601390" y="681162"/>
          <a:ext cx="63452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文档" r:id="rId3" imgW="6344508" imgH="723581" progId="Word.Document.12">
                  <p:embed/>
                </p:oleObj>
              </mc:Choice>
              <mc:Fallback>
                <p:oleObj name="文档" r:id="rId3" imgW="6344508" imgH="72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0" y="681162"/>
                        <a:ext cx="6345238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65882" y="1981126"/>
            <a:ext cx="4880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Cl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=S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2Cl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255737"/>
              </p:ext>
            </p:extLst>
          </p:nvPr>
        </p:nvGraphicFramePr>
        <p:xfrm>
          <a:off x="554806" y="3086646"/>
          <a:ext cx="7264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文档" r:id="rId5" imgW="7368025" imgH="887737" progId="Word.Document.12">
                  <p:embed/>
                </p:oleObj>
              </mc:Choice>
              <mc:Fallback>
                <p:oleObj name="文档" r:id="rId5" imgW="7368025" imgH="887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806" y="3086646"/>
                        <a:ext cx="72644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720916"/>
              </p:ext>
            </p:extLst>
          </p:nvPr>
        </p:nvGraphicFramePr>
        <p:xfrm>
          <a:off x="537890" y="4395986"/>
          <a:ext cx="7162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文档" r:id="rId7" imgW="7368025" imgH="887377" progId="Word.Document.12">
                  <p:embed/>
                </p:oleObj>
              </mc:Choice>
              <mc:Fallback>
                <p:oleObj name="文档" r:id="rId7" imgW="7368025" imgH="8873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7890" y="4395986"/>
                        <a:ext cx="71628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66700" y="5806058"/>
            <a:ext cx="5396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ClO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9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571</Words>
  <Application>Microsoft Office PowerPoint</Application>
  <PresentationFormat>自定义</PresentationFormat>
  <Paragraphs>134</Paragraphs>
  <Slides>22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844</cp:revision>
  <dcterms:created xsi:type="dcterms:W3CDTF">2014-11-27T01:03:08Z</dcterms:created>
  <dcterms:modified xsi:type="dcterms:W3CDTF">2016-02-26T05:49:00Z</dcterms:modified>
</cp:coreProperties>
</file>