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1D41-1304-44E2-B116-F1B47739D097}" type="datetimeFigureOut">
              <a:rPr lang="zh-CN" altLang="en-US" smtClean="0"/>
              <a:t>2015-09-06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277A-957C-4822-8EF5-A909FB4A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1D41-1304-44E2-B116-F1B47739D097}" type="datetimeFigureOut">
              <a:rPr lang="zh-CN" altLang="en-US" smtClean="0"/>
              <a:t>2015-09-06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277A-957C-4822-8EF5-A909FB4A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0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1D41-1304-44E2-B116-F1B47739D097}" type="datetimeFigureOut">
              <a:rPr lang="zh-CN" altLang="en-US" smtClean="0"/>
              <a:t>2015-09-06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277A-957C-4822-8EF5-A909FB4A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92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1D41-1304-44E2-B116-F1B47739D097}" type="datetimeFigureOut">
              <a:rPr lang="zh-CN" altLang="en-US" smtClean="0"/>
              <a:t>2015-09-06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277A-957C-4822-8EF5-A909FB4A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1D41-1304-44E2-B116-F1B47739D097}" type="datetimeFigureOut">
              <a:rPr lang="zh-CN" altLang="en-US" smtClean="0"/>
              <a:t>2015-09-06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277A-957C-4822-8EF5-A909FB4A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6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1D41-1304-44E2-B116-F1B47739D097}" type="datetimeFigureOut">
              <a:rPr lang="zh-CN" altLang="en-US" smtClean="0"/>
              <a:t>2015-09-06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277A-957C-4822-8EF5-A909FB4A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3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1D41-1304-44E2-B116-F1B47739D097}" type="datetimeFigureOut">
              <a:rPr lang="zh-CN" altLang="en-US" smtClean="0"/>
              <a:t>2015-09-06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277A-957C-4822-8EF5-A909FB4A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8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1D41-1304-44E2-B116-F1B47739D097}" type="datetimeFigureOut">
              <a:rPr lang="zh-CN" altLang="en-US" smtClean="0"/>
              <a:t>2015-09-06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277A-957C-4822-8EF5-A909FB4A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38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1D41-1304-44E2-B116-F1B47739D097}" type="datetimeFigureOut">
              <a:rPr lang="zh-CN" altLang="en-US" smtClean="0"/>
              <a:t>2015-09-06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277A-957C-4822-8EF5-A909FB4A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1D41-1304-44E2-B116-F1B47739D097}" type="datetimeFigureOut">
              <a:rPr lang="zh-CN" altLang="en-US" smtClean="0"/>
              <a:t>2015-09-06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277A-957C-4822-8EF5-A909FB4A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1D41-1304-44E2-B116-F1B47739D097}" type="datetimeFigureOut">
              <a:rPr lang="zh-CN" altLang="en-US" smtClean="0"/>
              <a:t>2015-09-06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277A-957C-4822-8EF5-A909FB4A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5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A1D41-1304-44E2-B116-F1B47739D097}" type="datetimeFigureOut">
              <a:rPr lang="zh-CN" altLang="en-US" smtClean="0"/>
              <a:t>2015-09-06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277A-957C-4822-8EF5-A909FB4A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3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260648"/>
            <a:ext cx="8424936" cy="1752600"/>
          </a:xfrm>
        </p:spPr>
        <p:txBody>
          <a:bodyPr>
            <a:noAutofit/>
          </a:bodyPr>
          <a:lstStyle/>
          <a:p>
            <a:pPr algn="l"/>
            <a:r>
              <a:rPr lang="zh-CN" altLang="zh-CN" sz="2800" b="1" dirty="0"/>
              <a:t>阅读下面的文字，根据要求作文。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/>
              <a:t>    </a:t>
            </a:r>
            <a:r>
              <a:rPr lang="zh-CN" altLang="zh-CN" sz="2800" b="1" dirty="0"/>
              <a:t>一位在丹麦留学的中国留学生每天到湖边散步，发现湖的四周有很多人垂钓，但奇怪的是他们每个人腰间都挂着一把一尺来长的尺子，他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们每钓上来一条鱼便在那尺子上比划，若不够长度的鱼便又抛回湖中，条条如此，不厌其烦。那个留学生觉得奇怪就问其中一个渔人：“是不是政府规定不许你们钓小鱼？”那个渔人笑了笑说：“这和政府没有任何关系，我们把小鱼放回湖中，等它们长到够大了再钓上来不是更好吗？”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/>
              <a:t>    </a:t>
            </a:r>
            <a:r>
              <a:rPr lang="zh-CN" altLang="zh-CN" sz="2800" b="1" dirty="0"/>
              <a:t>请根据你对以上文字的理解与感悟，自定立意，自选文体，自拟标题，写一篇不少于</a:t>
            </a:r>
            <a:r>
              <a:rPr lang="en-US" altLang="zh-CN" sz="2800" b="1" dirty="0"/>
              <a:t>800</a:t>
            </a:r>
            <a:r>
              <a:rPr lang="zh-CN" altLang="zh-CN" sz="2800" b="1" dirty="0"/>
              <a:t>字的作文。所写内容应在上边材料涵盖的范围之内。</a:t>
            </a:r>
          </a:p>
          <a:p>
            <a:pPr algn="l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2742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3174" y="476672"/>
            <a:ext cx="8856984" cy="1752600"/>
          </a:xfrm>
        </p:spPr>
        <p:txBody>
          <a:bodyPr>
            <a:noAutofit/>
          </a:bodyPr>
          <a:lstStyle/>
          <a:p>
            <a:pPr algn="l"/>
            <a:r>
              <a:rPr lang="zh-CN" altLang="zh-CN" sz="2800" b="1" dirty="0"/>
              <a:t>材料叙述的是一位中国在丹麦的留学生的见闻。设题切口不大，比较开放，留给我们思考和写作的空间较大，但要写好却不易，须注意“所写内容应在上边材料涵盖的范围之内”这一要求。材料涵盖了哪些范围呢？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/>
              <a:t>    </a:t>
            </a:r>
            <a:r>
              <a:rPr lang="zh-CN" altLang="zh-CN" sz="2800" b="1" dirty="0"/>
              <a:t>一是“鱼”。小中见大也好，比喻也罢，材料中的鱼应该代表人类向自然获取的生活资源。这种生活资源虽然是可再生的，却不是无条件的。只有遵循其生长规律，满足其再生条件才可再生。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/>
              <a:t>    </a:t>
            </a:r>
            <a:r>
              <a:rPr lang="zh-CN" altLang="zh-CN" sz="2800" b="1" dirty="0"/>
              <a:t>二是垂钓人的言行。垂钓人不搞“捡到篮里就是菜”，“钓到篓里就是鱼”，而是取大放小，这样做的目的不言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而喻：今天将小鱼放生是为了明天有大鱼可钓。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7702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568952" cy="17526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/>
              <a:t> </a:t>
            </a:r>
            <a:r>
              <a:rPr lang="zh-CN" altLang="zh-CN" sz="2800" b="1" dirty="0"/>
              <a:t>由此可以概括出以下观点：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/>
              <a:t>    1</a:t>
            </a:r>
            <a:r>
              <a:rPr lang="zh-CN" altLang="zh-CN" sz="2800" b="1" dirty="0"/>
              <a:t>、国民应该强化可持续发展意识。丹麦垂钓人的做法启示我们只有遵循自然发展规律，着眼未来，合理利用和保护自然资源，才能走上可持续发展之路。可联系的反面事例很多，例如不少人为了一己一时之私利在禁渔期违规捕捞，或猎杀国家严令保护的野生动物；不少地方为了获取眼前利益乱砍滥伐；不少企业为了提高产值任意排放废气废水等等。</a:t>
            </a:r>
            <a:r>
              <a:rPr lang="en-US" altLang="zh-CN" sz="2800" b="1" dirty="0"/>
              <a:t> </a:t>
            </a:r>
            <a:br>
              <a:rPr lang="en-US" altLang="zh-CN" sz="2800" b="1" dirty="0"/>
            </a:b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3682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424936" cy="17526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/>
              <a:t>    2</a:t>
            </a:r>
            <a:r>
              <a:rPr lang="zh-CN" altLang="zh-CN" sz="2800" b="1" dirty="0"/>
              <a:t>、国民应该提高素质，学会自律。“学会自律”是目标，“提高素质”是条件。丹麦垂钓人人人都自觉带着尺子，“每钓上来一条鱼便在那尺子上比划，若不够长度的鱼便又抛回湖中，条条如此，不厌其烦”，并且他们这样做“和政府没有任何关系”，完全是一种由自身的高素质决定的理智的自觉的自律行动。这其中包括道德素质，否则无法克服贪欲；包括科学素质，否则无法接受可持续发展的理念；包括文化素质，否则无法具备前面两种素质，达到这样高的境界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868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1412776"/>
            <a:ext cx="8208912" cy="17526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/>
              <a:t>  3</a:t>
            </a:r>
            <a:r>
              <a:rPr lang="zh-CN" altLang="zh-CN" sz="2800" b="1" dirty="0"/>
              <a:t>、有“失去”才有“获得”，“失去”是为了更好的“获得”。“把小鱼放回湖中”是一种“失”，“等它们长到够大了再钓上来”是一种“得”，由此说开去便是一篇很好的谈哲理的文章。要注意的是不能离开上述因果联系而扩大范围泛论“得与失”的关系，例如舍弃错误才能得到更大收获等等，则是偏离题意的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3842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</Words>
  <Application>Microsoft Office PowerPoint</Application>
  <PresentationFormat>全屏显示(4:3)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2015-09-06T02:24:46Z</dcterms:created>
  <dcterms:modified xsi:type="dcterms:W3CDTF">2015-09-06T02:29:30Z</dcterms:modified>
</cp:coreProperties>
</file>