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D4E1-C999-497E-A683-4F5205B27EC7}" type="datetimeFigureOut">
              <a:rPr lang="zh-CN" altLang="en-US" smtClean="0"/>
              <a:pPr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D349-D3C3-4EDA-8240-5F0CE96573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Football / Soccer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776" y="1340768"/>
            <a:ext cx="4906888" cy="3124944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7200" dirty="0" smtClean="0">
                <a:solidFill>
                  <a:schemeClr val="bg1"/>
                </a:solidFill>
              </a:rPr>
              <a:t>Thank you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0477"/>
            <a:ext cx="822960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Football was originally a kind of ball game in ancient China, called “</a:t>
            </a:r>
            <a:r>
              <a:rPr lang="en-US" altLang="zh-CN" dirty="0" err="1" smtClean="0">
                <a:solidFill>
                  <a:schemeClr val="bg1"/>
                </a:solidFill>
              </a:rPr>
              <a:t>cuju</a:t>
            </a:r>
            <a:r>
              <a:rPr lang="en-US" altLang="zh-CN" dirty="0" smtClean="0">
                <a:solidFill>
                  <a:schemeClr val="bg1"/>
                </a:solidFill>
              </a:rPr>
              <a:t>”.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Modern football originated in England.  In 12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CN" dirty="0" smtClean="0">
                <a:solidFill>
                  <a:schemeClr val="bg1"/>
                </a:solidFill>
              </a:rPr>
              <a:t> century, there was a war between England and Denmark. After the war ended, British soldiers saw a head of a Denmark soldier on the ground, so they started to kick it to give vent to(</a:t>
            </a:r>
            <a:r>
              <a:rPr lang="zh-CN" altLang="en-US" dirty="0" smtClean="0">
                <a:solidFill>
                  <a:schemeClr val="bg1"/>
                </a:solidFill>
              </a:rPr>
              <a:t>发泄</a:t>
            </a:r>
            <a:r>
              <a:rPr lang="en-US" altLang="zh-CN" dirty="0" smtClean="0">
                <a:solidFill>
                  <a:schemeClr val="bg1"/>
                </a:solidFill>
              </a:rPr>
              <a:t>) anger.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8964488" cy="536145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On October 26, 1863, the first football organization on the world, the English football association, was founded. The modern football was born officially.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There are lots of different kinds of competitions nowadays,  such as the World Cup, the Chinese Super League and so on.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620688"/>
            <a:ext cx="3957519" cy="4525963"/>
          </a:xfrm>
        </p:spPr>
      </p:pic>
      <p:sp>
        <p:nvSpPr>
          <p:cNvPr id="6" name="TextBox 5"/>
          <p:cNvSpPr txBox="1"/>
          <p:nvPr/>
        </p:nvSpPr>
        <p:spPr>
          <a:xfrm>
            <a:off x="1547664" y="558924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jersey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7" name="图片 6" descr="2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268760"/>
            <a:ext cx="4154625" cy="2867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5661248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whistle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33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476672"/>
            <a:ext cx="6767411" cy="4797152"/>
          </a:xfrm>
        </p:spPr>
      </p:pic>
      <p:sp>
        <p:nvSpPr>
          <p:cNvPr id="5" name="TextBox 4"/>
          <p:cNvSpPr txBox="1"/>
          <p:nvPr/>
        </p:nvSpPr>
        <p:spPr>
          <a:xfrm>
            <a:off x="3491880" y="558924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referee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44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404664"/>
            <a:ext cx="7455218" cy="4958011"/>
          </a:xfrm>
        </p:spPr>
      </p:pic>
      <p:sp>
        <p:nvSpPr>
          <p:cNvPr id="5" name="TextBox 4"/>
          <p:cNvSpPr txBox="1"/>
          <p:nvPr/>
        </p:nvSpPr>
        <p:spPr>
          <a:xfrm>
            <a:off x="899592" y="5733256"/>
            <a:ext cx="8244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Football field / Football pitch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5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404664"/>
            <a:ext cx="8136904" cy="4882143"/>
          </a:xfrm>
        </p:spPr>
      </p:pic>
      <p:sp>
        <p:nvSpPr>
          <p:cNvPr id="5" name="TextBox 4"/>
          <p:cNvSpPr txBox="1"/>
          <p:nvPr/>
        </p:nvSpPr>
        <p:spPr>
          <a:xfrm>
            <a:off x="3491880" y="558924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Penalty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66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620688"/>
            <a:ext cx="7558825" cy="4258493"/>
          </a:xfrm>
        </p:spPr>
      </p:pic>
      <p:sp>
        <p:nvSpPr>
          <p:cNvPr id="6" name="TextBox 5"/>
          <p:cNvSpPr txBox="1"/>
          <p:nvPr/>
        </p:nvSpPr>
        <p:spPr>
          <a:xfrm>
            <a:off x="3707904" y="537321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Score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537321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(nil three</a:t>
            </a:r>
            <a:r>
              <a:rPr lang="en-US" altLang="zh-CN" sz="4800" dirty="0">
                <a:solidFill>
                  <a:schemeClr val="bg1"/>
                </a:solidFill>
              </a:rPr>
              <a:t>)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It is dangerous. People get hurt and even die.</a:t>
            </a:r>
          </a:p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It is infectious. People roar because of victory, and cry because of defeat.</a:t>
            </a:r>
          </a:p>
          <a:p>
            <a:pPr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Football is a sport about passion, struggle, respect and honor. And this is why it attracts so many people around the world.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203</Words>
  <Application>Microsoft Office PowerPoint</Application>
  <PresentationFormat>全屏显示(4:3)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Football / Soccer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/ Soccer</dc:title>
  <dc:creator>apple</dc:creator>
  <cp:lastModifiedBy>apple</cp:lastModifiedBy>
  <cp:revision>9</cp:revision>
  <dcterms:created xsi:type="dcterms:W3CDTF">2017-03-04T02:29:24Z</dcterms:created>
  <dcterms:modified xsi:type="dcterms:W3CDTF">2017-03-04T03:56:49Z</dcterms:modified>
</cp:coreProperties>
</file>