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  <p:sldId id="260" r:id="rId9"/>
    <p:sldId id="268" r:id="rId10"/>
    <p:sldId id="267" r:id="rId11"/>
    <p:sldId id="266" r:id="rId12"/>
    <p:sldId id="265" r:id="rId13"/>
    <p:sldId id="26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9DB7-C4BE-4ADC-8149-FC52053B09CA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F774-B43E-486B-B7E5-7AF2D4FC0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87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9DB7-C4BE-4ADC-8149-FC52053B09CA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F774-B43E-486B-B7E5-7AF2D4FC0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56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9DB7-C4BE-4ADC-8149-FC52053B09CA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F774-B43E-486B-B7E5-7AF2D4FC0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1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9DB7-C4BE-4ADC-8149-FC52053B09CA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F774-B43E-486B-B7E5-7AF2D4FC0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98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9DB7-C4BE-4ADC-8149-FC52053B09CA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F774-B43E-486B-B7E5-7AF2D4FC0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24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9DB7-C4BE-4ADC-8149-FC52053B09CA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F774-B43E-486B-B7E5-7AF2D4FC0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52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9DB7-C4BE-4ADC-8149-FC52053B09CA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F774-B43E-486B-B7E5-7AF2D4FC0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80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9DB7-C4BE-4ADC-8149-FC52053B09CA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F774-B43E-486B-B7E5-7AF2D4FC0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2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9DB7-C4BE-4ADC-8149-FC52053B09CA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F774-B43E-486B-B7E5-7AF2D4FC0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68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9DB7-C4BE-4ADC-8149-FC52053B09CA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F774-B43E-486B-B7E5-7AF2D4FC0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02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9DB7-C4BE-4ADC-8149-FC52053B09CA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F774-B43E-486B-B7E5-7AF2D4FC0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7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49DB7-C4BE-4ADC-8149-FC52053B09CA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DF774-B43E-486B-B7E5-7AF2D4FC0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24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Countries want our </a:t>
            </a:r>
            <a:br>
              <a:rPr lang="en-US" altLang="zh-CN" b="1" dirty="0" smtClean="0"/>
            </a:br>
            <a:r>
              <a:rPr lang="en-US" altLang="zh-CN" b="1" dirty="0" smtClean="0"/>
              <a:t>business too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各具特色的</a:t>
            </a:r>
            <a:r>
              <a:rPr lang="zh-CN" altLang="en-US" dirty="0" smtClean="0"/>
              <a:t>国家旅游宣传语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96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lot of slogans are about discovery . There is Moldova(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mɒl‘dəʊvə</a:t>
            </a:r>
            <a:r>
              <a:rPr lang="en-US" altLang="zh-CN" dirty="0" smtClean="0"/>
              <a:t>]</a:t>
            </a:r>
            <a:r>
              <a:rPr lang="zh-CN" altLang="en-US" dirty="0" smtClean="0"/>
              <a:t>摩尔多瓦）</a:t>
            </a:r>
            <a:r>
              <a:rPr lang="en-US" altLang="zh-CN" dirty="0" smtClean="0"/>
              <a:t>’s</a:t>
            </a:r>
            <a:r>
              <a:rPr lang="zh-CN" altLang="en-US" dirty="0" smtClean="0">
                <a:latin typeface="Matura MT Script Capitals" panose="03020802060602070202" pitchFamily="66" charset="0"/>
              </a:rPr>
              <a:t>“</a:t>
            </a:r>
            <a:r>
              <a:rPr lang="en-US" altLang="zh-CN" dirty="0" smtClean="0">
                <a:latin typeface="Matura MT Script Capitals" panose="03020802060602070202" pitchFamily="66" charset="0"/>
              </a:rPr>
              <a:t>Discovery the route of life.</a:t>
            </a:r>
            <a:r>
              <a:rPr lang="zh-CN" altLang="en-US" dirty="0" smtClean="0">
                <a:latin typeface="Matura MT Script Capitals" panose="03020802060602070202" pitchFamily="66" charset="0"/>
              </a:rPr>
              <a:t>”</a:t>
            </a:r>
            <a:r>
              <a:rPr lang="en-US" altLang="zh-CN" dirty="0" smtClean="0"/>
              <a:t>And both Lesotho(</a:t>
            </a:r>
            <a:r>
              <a:rPr lang="zh-CN" altLang="en-US" dirty="0" smtClean="0"/>
              <a:t>莱索托</a:t>
            </a:r>
            <a:r>
              <a:rPr lang="en-US" altLang="zh-CN" dirty="0" smtClean="0"/>
              <a:t>,</a:t>
            </a:r>
            <a:r>
              <a:rPr lang="zh-CN" altLang="en-US" dirty="0" smtClean="0"/>
              <a:t>非洲南部一王国，首都</a:t>
            </a:r>
            <a:r>
              <a:rPr lang="en-US" altLang="zh-CN" dirty="0" smtClean="0"/>
              <a:t>Maseru)’s </a:t>
            </a:r>
            <a:r>
              <a:rPr lang="en-US" altLang="zh-CN" dirty="0" smtClean="0">
                <a:latin typeface="Matura MT Script Capitals" panose="03020802060602070202" pitchFamily="66" charset="0"/>
              </a:rPr>
              <a:t>“Kingdom of wonder ” </a:t>
            </a:r>
            <a:r>
              <a:rPr lang="en-US" altLang="zh-CN" dirty="0" smtClean="0"/>
              <a:t>slogans make one want to buy a plane ticket and head there.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172" y="3500348"/>
            <a:ext cx="4390159" cy="2857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500348"/>
            <a:ext cx="42672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3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 LAST,HERE IS MY </a:t>
            </a:r>
            <a:r>
              <a:rPr lang="en-US" altLang="zh-CN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FAVOURITE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SLOGAN ABOVE ALL…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77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937" y="365125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Arial Rounded MT Bold" panose="020F0704030504030204" pitchFamily="34" charset="0"/>
              </a:rPr>
              <a:t>Coming in Shenzhen,</a:t>
            </a:r>
            <a:br>
              <a:rPr lang="en-US" altLang="zh-CN" b="1" dirty="0" smtClean="0">
                <a:latin typeface="Arial Rounded MT Bold" panose="020F0704030504030204" pitchFamily="34" charset="0"/>
              </a:rPr>
            </a:br>
            <a:r>
              <a:rPr lang="en-US" altLang="zh-CN" b="1" dirty="0" smtClean="0">
                <a:latin typeface="Arial Rounded MT Bold" panose="020F0704030504030204" pitchFamily="34" charset="0"/>
              </a:rPr>
              <a:t>you are Shenzhen’s master</a:t>
            </a:r>
            <a:endParaRPr lang="zh-CN" alt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 isn’t a tourism slogan </a:t>
            </a:r>
          </a:p>
          <a:p>
            <a:r>
              <a:rPr lang="en-US" altLang="zh-CN" dirty="0" smtClean="0"/>
              <a:t>But it shows a welcome attitude of people</a:t>
            </a:r>
          </a:p>
          <a:p>
            <a:pPr marL="0" indent="0">
              <a:buNone/>
            </a:pPr>
            <a:r>
              <a:rPr lang="en-US" altLang="zh-CN" dirty="0" smtClean="0"/>
              <a:t>in Shenzhen</a:t>
            </a:r>
            <a:r>
              <a:rPr lang="en-US" altLang="zh-CN" dirty="0"/>
              <a:t> t</a:t>
            </a:r>
            <a:r>
              <a:rPr lang="en-US" altLang="zh-CN" dirty="0" smtClean="0"/>
              <a:t>owards the world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968" y="800643"/>
            <a:ext cx="3115083" cy="47924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12085"/>
            <a:ext cx="2841309" cy="29998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029" y="3439446"/>
            <a:ext cx="34766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1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4926" y="2337616"/>
            <a:ext cx="10337074" cy="1502864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THANK YOU FOR WATCHING</a:t>
            </a:r>
            <a:r>
              <a:rPr lang="zh-CN" altLang="en-US" dirty="0" smtClean="0"/>
              <a:t>！</a:t>
            </a:r>
            <a:r>
              <a:rPr lang="zh-CN" altLang="en-US" dirty="0" smtClean="0">
                <a:sym typeface="Wingdings" panose="05000000000000000000" pitchFamily="2" charset="2"/>
              </a:rPr>
              <a:t>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799909"/>
            <a:ext cx="10515600" cy="377054"/>
          </a:xfrm>
        </p:spPr>
        <p:txBody>
          <a:bodyPr>
            <a:normAutofit fontScale="92500" lnSpcReduction="20000"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916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Marketers come up with catchy slogans</a:t>
            </a:r>
            <a:r>
              <a:rPr lang="zh-CN" altLang="en-US" dirty="0" smtClean="0"/>
              <a:t>（口号）</a:t>
            </a:r>
            <a:r>
              <a:rPr lang="en-US" altLang="zh-CN" dirty="0" smtClean="0"/>
              <a:t>to try sell us their products .</a:t>
            </a:r>
          </a:p>
          <a:p>
            <a:r>
              <a:rPr lang="en-US" altLang="zh-CN" dirty="0" smtClean="0"/>
              <a:t>We are all familiar with——</a:t>
            </a:r>
          </a:p>
          <a:p>
            <a:r>
              <a:rPr lang="en-US" altLang="zh-CN" dirty="0" smtClean="0"/>
              <a:t>Or NIKE’s——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525" y="2325832"/>
            <a:ext cx="3724275" cy="2095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849" y="3849832"/>
            <a:ext cx="46767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8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Countries too use slogans to attract people.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India’s——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And Indonesia’s——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latin typeface="Matura MT Script Capitals" panose="03020802060602070202" pitchFamily="66" charset="0"/>
              </a:rPr>
              <a:t>“Indonesia , truly Asia”</a:t>
            </a:r>
            <a:endParaRPr lang="zh-CN" altLang="en-US" dirty="0">
              <a:latin typeface="Matura MT Script Capitals" panose="03020802060602070202" pitchFamily="66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103" y="1690688"/>
            <a:ext cx="3970193" cy="9452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638" y="2798710"/>
            <a:ext cx="3479776" cy="23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7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37171"/>
            <a:ext cx="10515600" cy="13255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/>
              <a:t>LET’S SEE SOME TOURISM SLOGANS AND TRY TO TRANSLATE THEM!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50736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Translate it.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886" y="1825625"/>
            <a:ext cx="10961914" cy="4351338"/>
          </a:xfrm>
        </p:spPr>
        <p:txBody>
          <a:bodyPr/>
          <a:lstStyle/>
          <a:p>
            <a:r>
              <a:rPr lang="zh-CN" altLang="en-US" dirty="0" smtClean="0"/>
              <a:t>不断探索 </a:t>
            </a:r>
            <a:endParaRPr lang="en-US" altLang="zh-CN" dirty="0" smtClean="0"/>
          </a:p>
          <a:p>
            <a:r>
              <a:rPr lang="zh-CN" altLang="en-US" dirty="0" smtClean="0"/>
              <a:t>一切触手可及</a:t>
            </a:r>
            <a:endParaRPr lang="en-US" altLang="zh-CN" dirty="0" smtClean="0"/>
          </a:p>
          <a:p>
            <a:r>
              <a:rPr lang="zh-CN" altLang="en-US" dirty="0" smtClean="0"/>
              <a:t>哥伦比亚魔幻现实主义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916" y="365125"/>
            <a:ext cx="7353894" cy="5883114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374674" y="1027906"/>
            <a:ext cx="2664823" cy="13495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695406" y="2377440"/>
            <a:ext cx="3213463" cy="12932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100354" y="5329646"/>
            <a:ext cx="2325189" cy="11625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6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Translate it.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Sensational</a:t>
            </a:r>
          </a:p>
          <a:p>
            <a:r>
              <a:rPr lang="en-US" altLang="zh-CN" dirty="0" smtClean="0"/>
              <a:t>adj.</a:t>
            </a:r>
          </a:p>
          <a:p>
            <a:r>
              <a:rPr lang="zh-CN" altLang="en-US" dirty="0" smtClean="0"/>
              <a:t>耸人听闻的</a:t>
            </a:r>
            <a:r>
              <a:rPr lang="en-US" altLang="zh-CN" dirty="0" smtClean="0"/>
              <a:t>; </a:t>
            </a:r>
            <a:r>
              <a:rPr lang="zh-CN" altLang="en-US" dirty="0" smtClean="0"/>
              <a:t>轰动的</a:t>
            </a:r>
            <a:r>
              <a:rPr lang="en-US" altLang="zh-CN" dirty="0" smtClean="0"/>
              <a:t>; </a:t>
            </a:r>
          </a:p>
          <a:p>
            <a:r>
              <a:rPr lang="zh-CN" altLang="en-US" dirty="0" smtClean="0"/>
              <a:t>极好的</a:t>
            </a:r>
            <a:r>
              <a:rPr lang="en-US" altLang="zh-CN" dirty="0" smtClean="0"/>
              <a:t>; </a:t>
            </a:r>
            <a:r>
              <a:rPr lang="zh-CN" altLang="en-US" dirty="0" smtClean="0"/>
              <a:t>绝妙的</a:t>
            </a:r>
            <a:r>
              <a:rPr lang="en-US" altLang="zh-CN" dirty="0" smtClean="0"/>
              <a:t>; </a:t>
            </a:r>
          </a:p>
          <a:p>
            <a:r>
              <a:rPr lang="zh-CN" altLang="en-US" dirty="0" smtClean="0"/>
              <a:t>玻利维亚等待着你</a:t>
            </a:r>
            <a:endParaRPr lang="en-US" altLang="zh-CN" dirty="0" smtClean="0"/>
          </a:p>
          <a:p>
            <a:r>
              <a:rPr lang="zh-CN" altLang="en-US" dirty="0" smtClean="0"/>
              <a:t>来者不拒</a:t>
            </a:r>
            <a:r>
              <a:rPr lang="en-US" altLang="zh-CN" dirty="0" smtClean="0"/>
              <a:t>; </a:t>
            </a:r>
          </a:p>
          <a:p>
            <a:r>
              <a:rPr lang="zh-CN" altLang="en-US" dirty="0" smtClean="0"/>
              <a:t>打出你的节奏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999" y="365125"/>
            <a:ext cx="6573801" cy="5811838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8085909" y="1825625"/>
            <a:ext cx="2194560" cy="10873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178731" y="3239589"/>
            <a:ext cx="173736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453051" y="4859383"/>
            <a:ext cx="1632858" cy="940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085909" y="3918857"/>
            <a:ext cx="901337" cy="1136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02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9451" y="1825625"/>
            <a:ext cx="10844349" cy="4351338"/>
          </a:xfrm>
        </p:spPr>
        <p:txBody>
          <a:bodyPr/>
          <a:lstStyle/>
          <a:p>
            <a:r>
              <a:rPr lang="zh-CN" altLang="en-US" dirty="0" smtClean="0"/>
              <a:t>最好慢慢欣赏</a:t>
            </a:r>
            <a:endParaRPr lang="en-US" altLang="zh-CN" dirty="0" smtClean="0"/>
          </a:p>
          <a:p>
            <a:r>
              <a:rPr lang="zh-CN" altLang="en-US" dirty="0"/>
              <a:t>令人神往的</a:t>
            </a:r>
            <a:r>
              <a:rPr lang="zh-CN" altLang="en-US" dirty="0" smtClean="0"/>
              <a:t>地方</a:t>
            </a:r>
            <a:endParaRPr lang="en-US" altLang="zh-CN" dirty="0" smtClean="0"/>
          </a:p>
          <a:p>
            <a:r>
              <a:rPr lang="zh-CN" altLang="en-US" dirty="0" smtClean="0"/>
              <a:t>到达并恢复</a:t>
            </a:r>
            <a:endParaRPr lang="en-US" altLang="zh-CN" dirty="0" smtClean="0"/>
          </a:p>
          <a:p>
            <a:r>
              <a:rPr lang="zh-CN" altLang="en-US" dirty="0"/>
              <a:t>一块有故事的土地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927" y="365125"/>
            <a:ext cx="8235460" cy="5596369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9773194" y="1547948"/>
            <a:ext cx="1933303" cy="6662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956663" y="1005840"/>
            <a:ext cx="1410788" cy="5747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309360" y="1580606"/>
            <a:ext cx="2183675" cy="7582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249885" y="1123405"/>
            <a:ext cx="1397725" cy="702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22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" y="1825625"/>
            <a:ext cx="11353800" cy="4351338"/>
          </a:xfrm>
        </p:spPr>
        <p:txBody>
          <a:bodyPr/>
          <a:lstStyle/>
          <a:p>
            <a:r>
              <a:rPr lang="zh-CN" altLang="en-US" dirty="0" smtClean="0"/>
              <a:t>百分百纯正</a:t>
            </a:r>
            <a:endParaRPr lang="en-US" altLang="zh-CN" dirty="0" smtClean="0"/>
          </a:p>
          <a:p>
            <a:r>
              <a:rPr lang="zh-CN" altLang="en-US" dirty="0" smtClean="0"/>
              <a:t>没有什么像澳大利亚这么好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603" y="194071"/>
            <a:ext cx="7038408" cy="563072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579740" y="5301577"/>
            <a:ext cx="260206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100%PURE</a:t>
            </a:r>
            <a:endParaRPr lang="zh-CN" altLang="en-US" sz="2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00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椭圆 5"/>
          <p:cNvSpPr/>
          <p:nvPr/>
        </p:nvSpPr>
        <p:spPr>
          <a:xfrm>
            <a:off x="8921931" y="4650377"/>
            <a:ext cx="2063932" cy="15265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760720" y="3161211"/>
            <a:ext cx="3409406" cy="11103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19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There are also quite a few  clever slogans.</a:t>
            </a:r>
          </a:p>
          <a:p>
            <a:r>
              <a:rPr lang="en-US" altLang="zh-CN" dirty="0" smtClean="0"/>
              <a:t>Some are alliteration</a:t>
            </a:r>
            <a:r>
              <a:rPr lang="zh-CN" altLang="en-US" dirty="0" smtClean="0"/>
              <a:t>（头韵</a:t>
            </a:r>
            <a:r>
              <a:rPr lang="en-US" altLang="zh-CN" dirty="0" smtClean="0"/>
              <a:t>; </a:t>
            </a:r>
            <a:r>
              <a:rPr lang="zh-CN" altLang="en-US" dirty="0" smtClean="0"/>
              <a:t>双声</a:t>
            </a:r>
            <a:r>
              <a:rPr lang="en-US" altLang="zh-CN" dirty="0" smtClean="0"/>
              <a:t>;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Such as: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751" y="2838449"/>
            <a:ext cx="2972345" cy="29723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03835" y="5915353"/>
            <a:ext cx="26981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美丽的孟加拉国</a:t>
            </a:r>
            <a:endParaRPr lang="zh-CN" alt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52486" y="5005584"/>
            <a:ext cx="480131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atura MT Script Capitals" panose="03020802060602070202" pitchFamily="66" charset="0"/>
              </a:rPr>
              <a:t>Brilliant Barbados</a:t>
            </a:r>
          </a:p>
          <a:p>
            <a:pPr algn="ctr"/>
            <a:r>
              <a:rPr lang="zh-CN" altLang="en-US" sz="4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（辉煌的巴巴多斯）</a:t>
            </a:r>
            <a:endParaRPr lang="zh-CN" altLang="en-U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462" y="1604366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2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1">
      <a:dk1>
        <a:srgbClr val="FFFFFF"/>
      </a:dk1>
      <a:lt1>
        <a:srgbClr val="FFFFFF"/>
      </a:lt1>
      <a:dk2>
        <a:srgbClr val="0000FF"/>
      </a:dk2>
      <a:lt2>
        <a:srgbClr val="0000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256</Words>
  <Application>Microsoft Office PowerPoint</Application>
  <PresentationFormat>宽屏</PresentationFormat>
  <Paragraphs>44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Arial</vt:lpstr>
      <vt:lpstr>Arial Rounded MT Bold</vt:lpstr>
      <vt:lpstr>Matura MT Script Capitals</vt:lpstr>
      <vt:lpstr>Wingdings</vt:lpstr>
      <vt:lpstr>Office 主题​​</vt:lpstr>
      <vt:lpstr>Countries want our  business too</vt:lpstr>
      <vt:lpstr>PowerPoint 演示文稿</vt:lpstr>
      <vt:lpstr>Countries too use slogans to attract people.</vt:lpstr>
      <vt:lpstr>PowerPoint 演示文稿</vt:lpstr>
      <vt:lpstr>Translate it.</vt:lpstr>
      <vt:lpstr>Translate it.</vt:lpstr>
      <vt:lpstr>PowerPoint 演示文稿</vt:lpstr>
      <vt:lpstr>PowerPoint 演示文稿</vt:lpstr>
      <vt:lpstr>PowerPoint 演示文稿</vt:lpstr>
      <vt:lpstr>PowerPoint 演示文稿</vt:lpstr>
      <vt:lpstr>AT LAST,HERE IS MY FAVOURITE SLOGAN ABOVE ALL…</vt:lpstr>
      <vt:lpstr>Coming in Shenzhen, you are Shenzhen’s master</vt:lpstr>
      <vt:lpstr>THANK YOU FOR WATCHING！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Countries want our  business too</dc:title>
  <dc:creator>vip</dc:creator>
  <cp:lastModifiedBy>vip</cp:lastModifiedBy>
  <cp:revision>13</cp:revision>
  <dcterms:created xsi:type="dcterms:W3CDTF">2017-03-10T11:10:53Z</dcterms:created>
  <dcterms:modified xsi:type="dcterms:W3CDTF">2017-03-10T16:13:53Z</dcterms:modified>
</cp:coreProperties>
</file>