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33608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408876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96767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182932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28233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96647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31206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265477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65878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231457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824F95-7125-4124-9F05-512F652D3FBE}" type="datetimeFigureOut">
              <a:rPr lang="zh-CN" altLang="en-US" smtClean="0"/>
              <a:t>2017-1-12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115908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24F95-7125-4124-9F05-512F652D3FBE}" type="datetimeFigureOut">
              <a:rPr lang="zh-CN" altLang="en-US" smtClean="0"/>
              <a:t>2017-1-12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CFFEA-FE4D-47BC-99FA-2EF2B6954CD3}" type="slidenum">
              <a:rPr lang="zh-CN" altLang="en-US" smtClean="0"/>
              <a:t>‹#›</a:t>
            </a:fld>
            <a:endParaRPr lang="zh-CN" altLang="en-US"/>
          </a:p>
        </p:txBody>
      </p:sp>
    </p:spTree>
    <p:extLst>
      <p:ext uri="{BB962C8B-B14F-4D97-AF65-F5344CB8AC3E}">
        <p14:creationId xmlns:p14="http://schemas.microsoft.com/office/powerpoint/2010/main" val="298533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广东</a:t>
            </a:r>
            <a:r>
              <a:rPr lang="en-US" altLang="zh-CN" dirty="0" smtClean="0"/>
              <a:t>2016</a:t>
            </a:r>
            <a:r>
              <a:rPr lang="zh-CN" altLang="en-US" dirty="0" smtClean="0"/>
              <a:t>百所学校</a:t>
            </a:r>
            <a:r>
              <a:rPr lang="en-US" altLang="zh-CN" dirty="0" smtClean="0"/>
              <a:t>12</a:t>
            </a:r>
            <a:r>
              <a:rPr lang="zh-CN" altLang="en-US" dirty="0" smtClean="0"/>
              <a:t>月</a:t>
            </a:r>
            <a:r>
              <a:rPr lang="en-US" altLang="zh-CN" dirty="0" smtClean="0"/>
              <a:t/>
            </a:r>
            <a:br>
              <a:rPr lang="en-US" altLang="zh-CN" dirty="0" smtClean="0"/>
            </a:br>
            <a:r>
              <a:rPr lang="zh-CN" altLang="en-US" dirty="0" smtClean="0"/>
              <a:t>联考作文</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9315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37320"/>
            <a:ext cx="8316416" cy="6120680"/>
          </a:xfrm>
        </p:spPr>
        <p:txBody>
          <a:bodyPr/>
          <a:lstStyle/>
          <a:p>
            <a:r>
              <a:rPr lang="zh-CN" altLang="en-US" dirty="0" smtClean="0"/>
              <a:t>假如你是李华，你校每年都有一次读书节，你想邀请在本市工作的英国朋友大卫参加今年的读书节。请你就此写一封邀请信，主要内容如下：</a:t>
            </a:r>
            <a:endParaRPr lang="en-US" altLang="zh-CN" dirty="0" smtClean="0"/>
          </a:p>
          <a:p>
            <a:pPr marL="514350" indent="-514350">
              <a:buAutoNum type="arabicPeriod"/>
            </a:pPr>
            <a:r>
              <a:rPr lang="zh-CN" altLang="en-US" dirty="0" smtClean="0"/>
              <a:t>起始时间和地点</a:t>
            </a:r>
            <a:endParaRPr lang="en-US" altLang="zh-CN" dirty="0" smtClean="0"/>
          </a:p>
          <a:p>
            <a:pPr marL="514350" indent="-514350">
              <a:buAutoNum type="arabicPeriod"/>
            </a:pPr>
            <a:r>
              <a:rPr lang="zh-CN" altLang="en-US" dirty="0" smtClean="0"/>
              <a:t>活动：免费赠书和讲座</a:t>
            </a:r>
            <a:endParaRPr lang="en-US" altLang="zh-CN" dirty="0" smtClean="0"/>
          </a:p>
          <a:p>
            <a:pPr marL="514350" indent="-514350">
              <a:buAutoNum type="arabicPeriod"/>
            </a:pPr>
            <a:r>
              <a:rPr lang="zh-CN" altLang="en-US" dirty="0" smtClean="0"/>
              <a:t>目的：鼓励学生</a:t>
            </a:r>
            <a:endParaRPr lang="en-US" altLang="zh-CN" dirty="0"/>
          </a:p>
          <a:p>
            <a:pPr marL="0" indent="0">
              <a:buNone/>
            </a:pPr>
            <a:endParaRPr lang="zh-CN" altLang="en-US" dirty="0"/>
          </a:p>
        </p:txBody>
      </p:sp>
      <p:sp>
        <p:nvSpPr>
          <p:cNvPr id="2" name="矩形 1"/>
          <p:cNvSpPr/>
          <p:nvPr/>
        </p:nvSpPr>
        <p:spPr>
          <a:xfrm>
            <a:off x="2627784" y="4941168"/>
            <a:ext cx="6516216" cy="646331"/>
          </a:xfrm>
          <a:prstGeom prst="rect">
            <a:avLst/>
          </a:prstGeom>
        </p:spPr>
        <p:txBody>
          <a:bodyPr wrap="square">
            <a:spAutoFit/>
          </a:bodyPr>
          <a:lstStyle/>
          <a:p>
            <a:r>
              <a:rPr lang="zh-CN" altLang="en-US" dirty="0"/>
              <a:t>广东</a:t>
            </a:r>
            <a:r>
              <a:rPr lang="en-US" altLang="zh-CN" dirty="0"/>
              <a:t>2016</a:t>
            </a:r>
            <a:r>
              <a:rPr lang="zh-CN" altLang="en-US" dirty="0"/>
              <a:t>百所学校</a:t>
            </a:r>
            <a:r>
              <a:rPr lang="en-US" altLang="zh-CN" dirty="0"/>
              <a:t>12</a:t>
            </a:r>
            <a:r>
              <a:rPr lang="zh-CN" altLang="en-US" dirty="0"/>
              <a:t>月</a:t>
            </a:r>
            <a:br>
              <a:rPr lang="zh-CN" altLang="en-US" dirty="0"/>
            </a:br>
            <a:r>
              <a:rPr lang="zh-CN" altLang="en-US" dirty="0"/>
              <a:t>联考作文</a:t>
            </a:r>
          </a:p>
        </p:txBody>
      </p:sp>
    </p:spTree>
    <p:extLst>
      <p:ext uri="{BB962C8B-B14F-4D97-AF65-F5344CB8AC3E}">
        <p14:creationId xmlns:p14="http://schemas.microsoft.com/office/powerpoint/2010/main" val="232135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lnSpcReduction="10000"/>
          </a:bodyPr>
          <a:lstStyle/>
          <a:p>
            <a:pPr marL="0" indent="0">
              <a:buNone/>
            </a:pPr>
            <a:r>
              <a:rPr lang="en-US" altLang="zh-CN" dirty="0" smtClean="0"/>
              <a:t>Dear David,</a:t>
            </a:r>
          </a:p>
          <a:p>
            <a:pPr marL="0" indent="0">
              <a:buNone/>
            </a:pPr>
            <a:r>
              <a:rPr lang="en-US" altLang="zh-CN" dirty="0" smtClean="0"/>
              <a:t>   I’d like to invite you to join in the annual Reading Festival of our school next Sunday.  To inspire more people to love reading and know the benefits of reading, our school had decided to give away books for free in the lecture hall. After that, a lecture on the effective ways of reading will be given there. The Reading Festival this year will begin at 8:00am, and end at 11:00am. Anyone fond of reading is welcome to come and celebrate the festival with us.</a:t>
            </a:r>
          </a:p>
          <a:p>
            <a:pPr marL="0" indent="0">
              <a:buNone/>
            </a:pPr>
            <a:r>
              <a:rPr lang="en-US" altLang="zh-CN" dirty="0"/>
              <a:t> </a:t>
            </a:r>
            <a:r>
              <a:rPr lang="en-US" altLang="zh-CN" dirty="0" smtClean="0"/>
              <a:t>  I’d appreciate it if you could come to our school on time. I’m forward to your arrival.</a:t>
            </a:r>
          </a:p>
          <a:p>
            <a:pPr marL="0" indent="0">
              <a:buNone/>
            </a:pPr>
            <a:r>
              <a:rPr lang="en-US" altLang="zh-CN" dirty="0"/>
              <a:t> </a:t>
            </a:r>
            <a:r>
              <a:rPr lang="en-US" altLang="zh-CN" dirty="0" smtClean="0"/>
              <a:t>                                       Yours, </a:t>
            </a:r>
          </a:p>
          <a:p>
            <a:pPr marL="0" indent="0">
              <a:buNone/>
            </a:pPr>
            <a:r>
              <a:rPr lang="en-US" altLang="zh-CN" dirty="0"/>
              <a:t> </a:t>
            </a:r>
            <a:r>
              <a:rPr lang="en-US" altLang="zh-CN" dirty="0" smtClean="0"/>
              <a:t>                                                           Li </a:t>
            </a:r>
            <a:r>
              <a:rPr lang="en-US" altLang="zh-CN" dirty="0" err="1" smtClean="0"/>
              <a:t>Hua</a:t>
            </a:r>
            <a:endParaRPr lang="zh-CN" altLang="en-US" dirty="0"/>
          </a:p>
        </p:txBody>
      </p:sp>
    </p:spTree>
    <p:extLst>
      <p:ext uri="{BB962C8B-B14F-4D97-AF65-F5344CB8AC3E}">
        <p14:creationId xmlns:p14="http://schemas.microsoft.com/office/powerpoint/2010/main" val="264178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126163"/>
          </a:xfrm>
        </p:spPr>
        <p:txBody>
          <a:bodyPr>
            <a:normAutofit fontScale="85000" lnSpcReduction="10000"/>
          </a:bodyPr>
          <a:lstStyle/>
          <a:p>
            <a:pPr marL="0" indent="0">
              <a:buNone/>
            </a:pPr>
            <a:r>
              <a:rPr lang="en-US" altLang="zh-CN" dirty="0" smtClean="0"/>
              <a:t>Dear David,</a:t>
            </a:r>
          </a:p>
          <a:p>
            <a:pPr marL="0" indent="0">
              <a:buNone/>
            </a:pPr>
            <a:r>
              <a:rPr lang="en-US" altLang="zh-CN" dirty="0"/>
              <a:t> </a:t>
            </a:r>
            <a:r>
              <a:rPr lang="en-US" altLang="zh-CN" dirty="0" smtClean="0"/>
              <a:t>  I’m Li </a:t>
            </a:r>
            <a:r>
              <a:rPr lang="en-US" altLang="zh-CN" dirty="0" err="1" smtClean="0"/>
              <a:t>Hua</a:t>
            </a:r>
            <a:r>
              <a:rPr lang="en-US" altLang="zh-CN" dirty="0" smtClean="0"/>
              <a:t>. I’m writing to invite you to the Reading Festival held in our school. In the blink of eye, the annual </a:t>
            </a:r>
            <a:r>
              <a:rPr lang="en-US" altLang="zh-CN" dirty="0"/>
              <a:t>R</a:t>
            </a:r>
            <a:r>
              <a:rPr lang="en-US" altLang="zh-CN" dirty="0" smtClean="0"/>
              <a:t>eading Festival is around the corner as practice. We have invited many friends to attend it. I have heard that you owned a nickname of bookworm, so I think this festival does interest you.</a:t>
            </a:r>
          </a:p>
          <a:p>
            <a:pPr marL="0" indent="0">
              <a:buNone/>
            </a:pPr>
            <a:r>
              <a:rPr lang="en-US" altLang="zh-CN" dirty="0"/>
              <a:t> </a:t>
            </a:r>
            <a:r>
              <a:rPr lang="en-US" altLang="zh-CN" dirty="0" smtClean="0"/>
              <a:t>  The Festival on Wednesday runs from 10:00 am to 4:00 pm in our school. There are some interesting activities like a speech </a:t>
            </a:r>
            <a:r>
              <a:rPr lang="en-US" altLang="zh-CN" dirty="0" err="1" smtClean="0"/>
              <a:t>topicked</a:t>
            </a:r>
            <a:r>
              <a:rPr lang="en-US" altLang="zh-CN" dirty="0" smtClean="0"/>
              <a:t> on “How to be a wise reader ” . In order to deliver the inspiration of reading and encourage students a lifelong love of books and the habit of reading. We will present every visitor a book for free.</a:t>
            </a:r>
          </a:p>
          <a:p>
            <a:pPr marL="0" indent="0">
              <a:buNone/>
            </a:pPr>
            <a:r>
              <a:rPr lang="en-US" altLang="zh-CN" dirty="0"/>
              <a:t> </a:t>
            </a:r>
            <a:r>
              <a:rPr lang="en-US" altLang="zh-CN" dirty="0" smtClean="0"/>
              <a:t>  I’m looking forward to your reply.</a:t>
            </a:r>
          </a:p>
          <a:p>
            <a:pPr marL="0" indent="0">
              <a:buNone/>
            </a:pPr>
            <a:r>
              <a:rPr lang="en-US" altLang="zh-CN" dirty="0"/>
              <a:t> </a:t>
            </a:r>
            <a:r>
              <a:rPr lang="en-US" altLang="zh-CN" dirty="0" smtClean="0"/>
              <a:t>                                                               Yours,</a:t>
            </a:r>
          </a:p>
          <a:p>
            <a:pPr marL="0" indent="0">
              <a:buNone/>
            </a:pPr>
            <a:r>
              <a:rPr lang="en-US" altLang="zh-CN" dirty="0"/>
              <a:t> </a:t>
            </a:r>
            <a:r>
              <a:rPr lang="en-US" altLang="zh-CN" dirty="0" smtClean="0"/>
              <a:t>                                                                          Li </a:t>
            </a:r>
            <a:r>
              <a:rPr lang="en-US" altLang="zh-CN" dirty="0" err="1" smtClean="0"/>
              <a:t>Hua</a:t>
            </a:r>
            <a:r>
              <a:rPr lang="en-US" altLang="zh-CN" dirty="0" smtClean="0"/>
              <a:t> (</a:t>
            </a:r>
            <a:r>
              <a:rPr lang="zh-CN" altLang="en-US" dirty="0" smtClean="0"/>
              <a:t>陈慧娴</a:t>
            </a:r>
            <a:r>
              <a:rPr lang="en-US" altLang="zh-CN" dirty="0" smtClean="0"/>
              <a:t>)</a:t>
            </a:r>
            <a:endParaRPr lang="zh-CN" altLang="en-US" dirty="0"/>
          </a:p>
        </p:txBody>
      </p:sp>
    </p:spTree>
    <p:extLst>
      <p:ext uri="{BB962C8B-B14F-4D97-AF65-F5344CB8AC3E}">
        <p14:creationId xmlns:p14="http://schemas.microsoft.com/office/powerpoint/2010/main" val="145747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r>
              <a:rPr lang="zh-CN" altLang="en-US" dirty="0" smtClean="0"/>
              <a:t>表达法</a:t>
            </a:r>
            <a:endParaRPr lang="zh-CN" altLang="en-US" dirty="0"/>
          </a:p>
        </p:txBody>
      </p:sp>
      <p:sp>
        <p:nvSpPr>
          <p:cNvPr id="3" name="内容占位符 2"/>
          <p:cNvSpPr>
            <a:spLocks noGrp="1"/>
          </p:cNvSpPr>
          <p:nvPr>
            <p:ph idx="1"/>
          </p:nvPr>
        </p:nvSpPr>
        <p:spPr>
          <a:xfrm>
            <a:off x="107504" y="692696"/>
            <a:ext cx="9036496" cy="5433467"/>
          </a:xfrm>
        </p:spPr>
        <p:txBody>
          <a:bodyPr>
            <a:normAutofit lnSpcReduction="10000"/>
          </a:bodyPr>
          <a:lstStyle/>
          <a:p>
            <a:pPr marL="514350" indent="-514350">
              <a:buAutoNum type="arabicPeriod"/>
            </a:pPr>
            <a:r>
              <a:rPr lang="zh-CN" altLang="en-US" dirty="0" smtClean="0"/>
              <a:t>参加我们学校一年一度的读书节</a:t>
            </a:r>
            <a:endParaRPr lang="en-US" altLang="zh-CN" dirty="0" smtClean="0"/>
          </a:p>
          <a:p>
            <a:pPr marL="514350" indent="-514350">
              <a:buAutoNum type="arabicPeriod"/>
            </a:pPr>
            <a:r>
              <a:rPr lang="zh-CN" altLang="en-US" dirty="0" smtClean="0"/>
              <a:t>是我校传统的每年举办一次的</a:t>
            </a:r>
            <a:r>
              <a:rPr lang="zh-CN" altLang="en-US" dirty="0" smtClean="0"/>
              <a:t>活动</a:t>
            </a:r>
            <a:endParaRPr lang="en-US" altLang="zh-CN" dirty="0" smtClean="0"/>
          </a:p>
          <a:p>
            <a:pPr marL="514350" indent="-514350">
              <a:buAutoNum type="arabicPeriod"/>
            </a:pPr>
            <a:r>
              <a:rPr lang="zh-CN" altLang="en-US" dirty="0" smtClean="0"/>
              <a:t>（活动）目的</a:t>
            </a:r>
            <a:r>
              <a:rPr lang="zh-CN" altLang="en-US" dirty="0"/>
              <a:t>是</a:t>
            </a:r>
            <a:endParaRPr lang="en-US" altLang="zh-CN" dirty="0" smtClean="0"/>
          </a:p>
          <a:p>
            <a:pPr marL="514350" indent="-514350">
              <a:buAutoNum type="arabicPeriod"/>
            </a:pPr>
            <a:r>
              <a:rPr lang="zh-CN" altLang="en-US" dirty="0"/>
              <a:t>定在</a:t>
            </a:r>
            <a:r>
              <a:rPr lang="en-US" altLang="zh-CN" dirty="0" smtClean="0"/>
              <a:t>12</a:t>
            </a:r>
            <a:r>
              <a:rPr lang="zh-CN" altLang="en-US" dirty="0" smtClean="0"/>
              <a:t>月</a:t>
            </a:r>
            <a:r>
              <a:rPr lang="en-US" altLang="zh-CN" dirty="0" smtClean="0"/>
              <a:t>20</a:t>
            </a:r>
            <a:r>
              <a:rPr lang="zh-CN" altLang="en-US" dirty="0" smtClean="0"/>
              <a:t>日</a:t>
            </a:r>
            <a:endParaRPr lang="en-US" altLang="zh-CN" dirty="0" smtClean="0"/>
          </a:p>
          <a:p>
            <a:pPr marL="514350" indent="-514350">
              <a:buAutoNum type="arabicPeriod"/>
            </a:pPr>
            <a:r>
              <a:rPr lang="zh-CN" altLang="en-US" dirty="0" smtClean="0"/>
              <a:t>欢迎</a:t>
            </a:r>
            <a:r>
              <a:rPr lang="zh-CN" altLang="en-US" dirty="0"/>
              <a:t>所有</a:t>
            </a:r>
            <a:r>
              <a:rPr lang="zh-CN" altLang="en-US" dirty="0" smtClean="0"/>
              <a:t>来宾</a:t>
            </a:r>
            <a:r>
              <a:rPr lang="en-US" altLang="zh-CN" dirty="0" smtClean="0"/>
              <a:t>/</a:t>
            </a:r>
            <a:r>
              <a:rPr lang="zh-CN" altLang="en-US" dirty="0" smtClean="0"/>
              <a:t>与会者</a:t>
            </a:r>
            <a:r>
              <a:rPr lang="en-US" altLang="zh-CN" dirty="0" smtClean="0"/>
              <a:t>/</a:t>
            </a:r>
            <a:r>
              <a:rPr lang="zh-CN" altLang="en-US" dirty="0" smtClean="0"/>
              <a:t>参加者</a:t>
            </a:r>
            <a:endParaRPr lang="en-US" altLang="zh-CN" dirty="0" smtClean="0"/>
          </a:p>
          <a:p>
            <a:pPr marL="514350" indent="-514350">
              <a:buAutoNum type="arabicPeriod"/>
            </a:pPr>
            <a:r>
              <a:rPr lang="zh-CN" altLang="en-US" dirty="0"/>
              <a:t>免费</a:t>
            </a:r>
            <a:r>
              <a:rPr lang="zh-CN" altLang="en-US" dirty="0" smtClean="0"/>
              <a:t>赠书</a:t>
            </a:r>
            <a:endParaRPr lang="en-US" altLang="zh-CN" dirty="0" smtClean="0"/>
          </a:p>
          <a:p>
            <a:pPr marL="514350" indent="-514350">
              <a:buAutoNum type="arabicPeriod"/>
            </a:pPr>
            <a:r>
              <a:rPr lang="zh-CN" altLang="en-US" dirty="0"/>
              <a:t>丰富我们</a:t>
            </a:r>
            <a:r>
              <a:rPr lang="zh-CN" altLang="en-US" dirty="0" smtClean="0"/>
              <a:t>的知识，培养我们的个性</a:t>
            </a:r>
            <a:r>
              <a:rPr lang="zh-CN" altLang="en-US" dirty="0" smtClean="0"/>
              <a:t>发展</a:t>
            </a:r>
            <a:endParaRPr lang="en-US" altLang="zh-CN" dirty="0" smtClean="0"/>
          </a:p>
          <a:p>
            <a:pPr marL="514350" indent="-514350">
              <a:buAutoNum type="arabicPeriod"/>
            </a:pPr>
            <a:r>
              <a:rPr lang="zh-CN" altLang="en-US" dirty="0"/>
              <a:t>受益</a:t>
            </a:r>
            <a:r>
              <a:rPr lang="zh-CN" altLang="en-US" dirty="0" smtClean="0"/>
              <a:t>良多（拓宽知识、提高有效读书的意识、培养终生的读书习惯</a:t>
            </a:r>
            <a:r>
              <a:rPr lang="en-US" altLang="zh-CN" dirty="0" smtClean="0"/>
              <a:t>……</a:t>
            </a:r>
            <a:r>
              <a:rPr lang="zh-CN" altLang="en-US" dirty="0" smtClean="0"/>
              <a:t>）</a:t>
            </a:r>
            <a:endParaRPr lang="en-US" altLang="zh-CN" dirty="0" smtClean="0"/>
          </a:p>
          <a:p>
            <a:pPr marL="514350" indent="-514350">
              <a:buAutoNum type="arabicPeriod"/>
            </a:pPr>
            <a:r>
              <a:rPr lang="zh-CN" altLang="en-US" dirty="0"/>
              <a:t>来</a:t>
            </a:r>
            <a:r>
              <a:rPr lang="zh-CN" altLang="en-US" dirty="0" smtClean="0"/>
              <a:t>参加这次愉悦的、有意义的活动吧</a:t>
            </a:r>
            <a:endParaRPr lang="en-US" altLang="zh-CN" dirty="0" smtClean="0"/>
          </a:p>
          <a:p>
            <a:pPr marL="514350" indent="-514350">
              <a:buAutoNum type="arabicPeriod"/>
            </a:pPr>
            <a:endParaRPr lang="en-US" altLang="zh-CN" dirty="0" smtClean="0"/>
          </a:p>
          <a:p>
            <a:pPr marL="514350" indent="-514350">
              <a:buAutoNum type="arabicPeriod"/>
            </a:pPr>
            <a:endParaRPr lang="en-US" altLang="zh-CN" dirty="0" smtClean="0"/>
          </a:p>
          <a:p>
            <a:pPr marL="514350" indent="-514350">
              <a:buAutoNum type="arabicPeriod"/>
            </a:pPr>
            <a:endParaRPr lang="en-US" altLang="zh-CN" dirty="0" smtClean="0"/>
          </a:p>
          <a:p>
            <a:pPr marL="514350" indent="-514350">
              <a:buAutoNum type="arabicPeriod"/>
            </a:pPr>
            <a:endParaRPr lang="zh-CN" altLang="en-US" dirty="0"/>
          </a:p>
        </p:txBody>
      </p:sp>
    </p:spTree>
    <p:extLst>
      <p:ext uri="{BB962C8B-B14F-4D97-AF65-F5344CB8AC3E}">
        <p14:creationId xmlns:p14="http://schemas.microsoft.com/office/powerpoint/2010/main" val="329130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9036496" cy="6009531"/>
          </a:xfrm>
        </p:spPr>
        <p:txBody>
          <a:bodyPr>
            <a:normAutofit fontScale="92500" lnSpcReduction="20000"/>
          </a:bodyPr>
          <a:lstStyle/>
          <a:p>
            <a:pPr marL="514350" indent="-514350">
              <a:buAutoNum type="arabicPeriod"/>
            </a:pPr>
            <a:r>
              <a:rPr lang="en-US" altLang="zh-CN" dirty="0" smtClean="0"/>
              <a:t>Join in the </a:t>
            </a:r>
            <a:r>
              <a:rPr lang="en-US" altLang="zh-CN" dirty="0"/>
              <a:t>annual Reading Festival of our school </a:t>
            </a:r>
            <a:endParaRPr lang="en-US" altLang="zh-CN" dirty="0" smtClean="0"/>
          </a:p>
          <a:p>
            <a:pPr marL="514350" indent="-514350">
              <a:buAutoNum type="arabicPeriod"/>
            </a:pPr>
            <a:r>
              <a:rPr lang="en-US" altLang="zh-CN" dirty="0" smtClean="0"/>
              <a:t>Be a traditional activity in our school, which is held once a </a:t>
            </a:r>
            <a:r>
              <a:rPr lang="en-US" altLang="zh-CN" dirty="0" smtClean="0"/>
              <a:t>year/yearly</a:t>
            </a:r>
            <a:endParaRPr lang="en-US" altLang="zh-CN" dirty="0" smtClean="0"/>
          </a:p>
          <a:p>
            <a:pPr marL="514350" indent="-514350">
              <a:buAutoNum type="arabicPeriod"/>
            </a:pPr>
            <a:r>
              <a:rPr lang="en-US" altLang="zh-CN" dirty="0" smtClean="0"/>
              <a:t>Be scheduled on 20</a:t>
            </a:r>
            <a:r>
              <a:rPr lang="en-US" altLang="zh-CN" baseline="30000" dirty="0" smtClean="0"/>
              <a:t>th</a:t>
            </a:r>
            <a:r>
              <a:rPr lang="en-US" altLang="zh-CN" dirty="0" smtClean="0"/>
              <a:t> Dec.</a:t>
            </a:r>
          </a:p>
          <a:p>
            <a:pPr marL="514350" indent="-514350">
              <a:buAutoNum type="arabicPeriod"/>
            </a:pPr>
            <a:r>
              <a:rPr lang="en-US" altLang="zh-CN" dirty="0" smtClean="0"/>
              <a:t>Receive/get </a:t>
            </a:r>
            <a:r>
              <a:rPr lang="en-US" altLang="zh-CN" dirty="0" smtClean="0"/>
              <a:t>boos for free/ give away books for </a:t>
            </a:r>
            <a:r>
              <a:rPr lang="en-US" altLang="zh-CN" dirty="0" smtClean="0"/>
              <a:t>free/</a:t>
            </a:r>
            <a:endParaRPr lang="en-US" altLang="zh-CN" dirty="0" smtClean="0"/>
          </a:p>
          <a:p>
            <a:pPr marL="514350" indent="-514350">
              <a:buAutoNum type="arabicPeriod"/>
            </a:pPr>
            <a:r>
              <a:rPr lang="en-US" altLang="zh-CN" dirty="0" smtClean="0"/>
              <a:t>Enrich our knowledge and even cultivate our personality</a:t>
            </a:r>
          </a:p>
          <a:p>
            <a:pPr marL="514350" indent="-514350">
              <a:buAutoNum type="arabicPeriod"/>
            </a:pPr>
            <a:r>
              <a:rPr lang="en-US" altLang="zh-CN" dirty="0" smtClean="0"/>
              <a:t>Benefit a </a:t>
            </a:r>
            <a:r>
              <a:rPr lang="en-US" altLang="zh-CN" dirty="0" smtClean="0"/>
              <a:t>lot/be of much help for reading efficiently deal/enhance/cultivate/develop/arouse/raise/widen//inspire </a:t>
            </a:r>
            <a:r>
              <a:rPr lang="en-US" altLang="zh-CN" dirty="0" err="1" smtClean="0"/>
              <a:t>sb</a:t>
            </a:r>
            <a:r>
              <a:rPr lang="en-US" altLang="zh-CN" dirty="0" smtClean="0"/>
              <a:t> to devote themselves to lifelong reading/encourage </a:t>
            </a:r>
            <a:r>
              <a:rPr lang="en-US" altLang="zh-CN" dirty="0" err="1" smtClean="0"/>
              <a:t>sb</a:t>
            </a:r>
            <a:r>
              <a:rPr lang="en-US" altLang="zh-CN" dirty="0" smtClean="0"/>
              <a:t> a lifelong love for books and reading</a:t>
            </a:r>
            <a:endParaRPr lang="en-US" altLang="zh-CN" dirty="0" smtClean="0"/>
          </a:p>
          <a:p>
            <a:pPr marL="514350" indent="-514350">
              <a:buAutoNum type="arabicPeriod"/>
            </a:pPr>
            <a:r>
              <a:rPr lang="en-US" altLang="zh-CN" dirty="0" smtClean="0"/>
              <a:t>Why not join </a:t>
            </a:r>
            <a:r>
              <a:rPr lang="en-US" altLang="zh-CN" dirty="0" smtClean="0"/>
              <a:t>in the event and </a:t>
            </a:r>
            <a:r>
              <a:rPr lang="en-US" altLang="zh-CN" dirty="0" smtClean="0"/>
              <a:t>have an enjoyable and meaningful day</a:t>
            </a:r>
          </a:p>
          <a:p>
            <a:pPr marL="514350" indent="-514350">
              <a:buAutoNum type="arabicPeriod"/>
            </a:pPr>
            <a:endParaRPr lang="en-US" altLang="zh-CN" dirty="0" smtClean="0"/>
          </a:p>
          <a:p>
            <a:pPr marL="514350" indent="-514350">
              <a:buAutoNum type="arabicPeriod"/>
            </a:pPr>
            <a:endParaRPr lang="zh-CN" altLang="en-US" dirty="0"/>
          </a:p>
        </p:txBody>
      </p:sp>
    </p:spTree>
    <p:extLst>
      <p:ext uri="{BB962C8B-B14F-4D97-AF65-F5344CB8AC3E}">
        <p14:creationId xmlns:p14="http://schemas.microsoft.com/office/powerpoint/2010/main" val="18669445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518</Words>
  <Application>Microsoft Office PowerPoint</Application>
  <PresentationFormat>全屏显示(4:3)</PresentationFormat>
  <Paragraphs>36</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广东2016百所学校12月 联考作文</vt:lpstr>
      <vt:lpstr>PowerPoint 演示文稿</vt:lpstr>
      <vt:lpstr>PowerPoint 演示文稿</vt:lpstr>
      <vt:lpstr>PowerPoint 演示文稿</vt:lpstr>
      <vt:lpstr>表达法</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广东2016百所学校12月 联考作文</dc:title>
  <dc:creator>USER</dc:creator>
  <cp:lastModifiedBy>USER</cp:lastModifiedBy>
  <cp:revision>31</cp:revision>
  <dcterms:created xsi:type="dcterms:W3CDTF">2017-01-11T08:49:48Z</dcterms:created>
  <dcterms:modified xsi:type="dcterms:W3CDTF">2017-01-12T06:51:07Z</dcterms:modified>
</cp:coreProperties>
</file>