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0BC2-1430-4639-821B-C7B5FFBF7AF3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834C-3054-4C22-AFE7-A4CD48A45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2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0BC2-1430-4639-821B-C7B5FFBF7AF3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834C-3054-4C22-AFE7-A4CD48A45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9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0BC2-1430-4639-821B-C7B5FFBF7AF3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834C-3054-4C22-AFE7-A4CD48A45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3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0BC2-1430-4639-821B-C7B5FFBF7AF3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834C-3054-4C22-AFE7-A4CD48A45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7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0BC2-1430-4639-821B-C7B5FFBF7AF3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834C-3054-4C22-AFE7-A4CD48A45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0BC2-1430-4639-821B-C7B5FFBF7AF3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834C-3054-4C22-AFE7-A4CD48A45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0BC2-1430-4639-821B-C7B5FFBF7AF3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834C-3054-4C22-AFE7-A4CD48A45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2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0BC2-1430-4639-821B-C7B5FFBF7AF3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834C-3054-4C22-AFE7-A4CD48A45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3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0BC2-1430-4639-821B-C7B5FFBF7AF3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834C-3054-4C22-AFE7-A4CD48A45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0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0BC2-1430-4639-821B-C7B5FFBF7AF3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834C-3054-4C22-AFE7-A4CD48A45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0BC2-1430-4639-821B-C7B5FFBF7AF3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834C-3054-4C22-AFE7-A4CD48A45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1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0BC2-1430-4639-821B-C7B5FFBF7AF3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834C-3054-4C22-AFE7-A4CD48A45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7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求职信（修改句子结构）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0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4463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开头段落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38" y="548680"/>
            <a:ext cx="8928992" cy="52174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Dear Smith,</a:t>
            </a:r>
          </a:p>
          <a:p>
            <a:pPr marL="0" indent="0">
              <a:buNone/>
            </a:pPr>
            <a:r>
              <a:rPr lang="en-US" altLang="zh-CN" u="sng" dirty="0"/>
              <a:t> </a:t>
            </a:r>
            <a:r>
              <a:rPr lang="en-US" altLang="zh-CN" u="sng" dirty="0" smtClean="0"/>
              <a:t>   I’m Li </a:t>
            </a:r>
            <a:r>
              <a:rPr lang="en-US" altLang="zh-CN" u="sng" dirty="0" err="1" smtClean="0"/>
              <a:t>Hua</a:t>
            </a:r>
            <a:r>
              <a:rPr lang="en-US" altLang="zh-CN" u="sng" dirty="0" smtClean="0"/>
              <a:t>, a student from Grade 3 of a senior high school nearby. </a:t>
            </a:r>
            <a:r>
              <a:rPr lang="en-US" altLang="zh-CN" dirty="0" smtClean="0"/>
              <a:t>Seeing your advertisement and being interested in the job, a Chinese tutor, I’m writing to inquire some further information.</a:t>
            </a:r>
            <a:endParaRPr lang="zh-CN" altLang="en-US" u="sng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2492896"/>
            <a:ext cx="9396536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…..   I’ve just learnt you’re now looking for a Chinese tutor, and I’m interested in this post. So I’m writing to ask for some detailed information about 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……I happened to see the advertisement concerning recruiting a Chinese tutor, which sparked my interest in applying for the post. Hence, I’m writing to ask for some detailed information.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38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Sample(</a:t>
            </a:r>
            <a:r>
              <a:rPr lang="zh-CN" altLang="en-US" dirty="0" smtClean="0"/>
              <a:t>开头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396536" cy="52894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Dear Smith,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u="sng" dirty="0" smtClean="0"/>
              <a:t>I’m Li </a:t>
            </a:r>
            <a:r>
              <a:rPr lang="en-US" altLang="zh-CN" u="sng" dirty="0" err="1" smtClean="0"/>
              <a:t>Hua</a:t>
            </a:r>
            <a:r>
              <a:rPr lang="en-US" altLang="zh-CN" u="sng" dirty="0" smtClean="0"/>
              <a:t>, a student from Grade 3 of a senior high school nearby</a:t>
            </a:r>
            <a:r>
              <a:rPr lang="en-US" altLang="zh-CN" dirty="0" smtClean="0"/>
              <a:t>. As I’m interested in your advertisement looking for a Chinese tutor </a:t>
            </a:r>
            <a:r>
              <a:rPr lang="en-US" altLang="zh-CN" u="sng" dirty="0" smtClean="0">
                <a:solidFill>
                  <a:srgbClr val="FF0000"/>
                </a:solidFill>
              </a:rPr>
              <a:t>for your son</a:t>
            </a:r>
            <a:r>
              <a:rPr lang="en-US" altLang="zh-CN" dirty="0" smtClean="0"/>
              <a:t>, I’d like to learn something more about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27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165</Words>
  <Application>Microsoft Office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求职信（修改句子结构）</vt:lpstr>
      <vt:lpstr>开头段落</vt:lpstr>
      <vt:lpstr>Sample(开头) 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求职信（修改句子结构）</dc:title>
  <dc:creator>USER</dc:creator>
  <cp:lastModifiedBy>USER</cp:lastModifiedBy>
  <cp:revision>13</cp:revision>
  <dcterms:created xsi:type="dcterms:W3CDTF">2017-05-08T00:50:26Z</dcterms:created>
  <dcterms:modified xsi:type="dcterms:W3CDTF">2017-05-08T01:39:12Z</dcterms:modified>
</cp:coreProperties>
</file>