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1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0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7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8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4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9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D439-05CE-47E8-84DA-F8D178C6E663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3024-F0E2-445F-86D3-C72278F80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石家庄卷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Word-building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928992" cy="514543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Enthusias</a:t>
            </a:r>
            <a:r>
              <a:rPr lang="en-US" altLang="zh-CN" u="sng" dirty="0" smtClean="0">
                <a:solidFill>
                  <a:srgbClr val="FF0000"/>
                </a:solidFill>
              </a:rPr>
              <a:t>tic</a:t>
            </a:r>
            <a:r>
              <a:rPr lang="en-US" altLang="zh-CN" dirty="0" smtClean="0"/>
              <a:t> adj.---n    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Optimistic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Pessimistic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Air   n---v.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Oral adj.--- n.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Author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Authentic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authority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55976" y="1327865"/>
            <a:ext cx="8928992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Enthusias</a:t>
            </a:r>
            <a:r>
              <a:rPr lang="en-US" altLang="zh-CN" u="sng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 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Optimism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Pessimism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Air   n---v.-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=broadcast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Orator = speaker=lecturer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9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88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Phrases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2952328" cy="468052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一眼看到 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突然</a:t>
            </a:r>
            <a:r>
              <a:rPr lang="zh-CN" altLang="en-US" dirty="0" smtClean="0"/>
              <a:t>迸发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咬了</a:t>
            </a:r>
            <a:r>
              <a:rPr lang="zh-CN" altLang="en-US" dirty="0" smtClean="0"/>
              <a:t>一口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一缕</a:t>
            </a:r>
            <a:r>
              <a:rPr lang="zh-CN" altLang="en-US" dirty="0" smtClean="0"/>
              <a:t>新鲜空气（一缕春风）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邀请各行各业的人</a:t>
            </a:r>
            <a:r>
              <a:rPr lang="zh-CN" altLang="en-US" dirty="0"/>
              <a:t>大声</a:t>
            </a:r>
            <a:r>
              <a:rPr lang="zh-CN" altLang="en-US" dirty="0" smtClean="0"/>
              <a:t>朗读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中国汉字听写大赛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真正</a:t>
            </a:r>
            <a:r>
              <a:rPr lang="zh-CN" altLang="en-US" dirty="0" smtClean="0"/>
              <a:t>的中餐（中国食物）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771800" y="1032810"/>
            <a:ext cx="6264696" cy="50405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Catch sight of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Burst out+ (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)=burst into +n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bi</a:t>
            </a:r>
            <a:r>
              <a:rPr lang="en-US" altLang="zh-CN" u="sng" dirty="0" smtClean="0">
                <a:solidFill>
                  <a:srgbClr val="FF0000"/>
                </a:solidFill>
              </a:rPr>
              <a:t>te</a:t>
            </a:r>
            <a:r>
              <a:rPr lang="en-US" altLang="zh-CN" dirty="0" smtClean="0"/>
              <a:t>=take a bite of …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A breath of fresh air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Invite people from all walks of life to read </a:t>
            </a:r>
            <a:r>
              <a:rPr lang="en-US" altLang="zh-CN" u="sng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loud…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The Chinese </a:t>
            </a:r>
            <a:r>
              <a:rPr lang="en-US" altLang="zh-CN" u="sng" dirty="0" smtClean="0">
                <a:solidFill>
                  <a:srgbClr val="FF0000"/>
                </a:solidFill>
              </a:rPr>
              <a:t>Characters</a:t>
            </a:r>
            <a:r>
              <a:rPr lang="en-US" altLang="zh-CN" dirty="0" smtClean="0"/>
              <a:t> Dictation Contest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uthentic Chinese food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6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Sentence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640960" cy="49294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Education is what you have left after all that is      taught is forgotten .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2348880"/>
            <a:ext cx="864096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分析结构：名从</a:t>
            </a:r>
            <a:r>
              <a:rPr lang="en-US" altLang="zh-CN" dirty="0" smtClean="0"/>
              <a:t>+</a:t>
            </a:r>
            <a:r>
              <a:rPr lang="zh-CN" altLang="en-US" dirty="0" smtClean="0"/>
              <a:t>定从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译文：教育就是当一个人把在学校所学全部忘光了之后剩下的东西。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344" y="3933056"/>
            <a:ext cx="8965159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= Education is what remains after one has </a:t>
            </a:r>
            <a:r>
              <a:rPr lang="en-US" altLang="zh-CN" dirty="0" smtClean="0"/>
              <a:t>forgotten everything one has learned in school.</a:t>
            </a:r>
            <a:r>
              <a:rPr lang="en-US" altLang="zh-CN" dirty="0" smtClean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8896" y="177281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--by Einstein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41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 In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182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石家庄卷</vt:lpstr>
      <vt:lpstr>Word-building</vt:lpstr>
      <vt:lpstr>Phrases </vt:lpstr>
      <vt:lpstr>Sentence translation</vt:lpstr>
      <vt:lpstr> 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石家庄卷</dc:title>
  <dc:creator>USER</dc:creator>
  <cp:lastModifiedBy>USER</cp:lastModifiedBy>
  <cp:revision>28</cp:revision>
  <dcterms:created xsi:type="dcterms:W3CDTF">2017-04-13T01:40:41Z</dcterms:created>
  <dcterms:modified xsi:type="dcterms:W3CDTF">2017-04-13T02:28:28Z</dcterms:modified>
</cp:coreProperties>
</file>