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67263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192436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331420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179818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336191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3722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262960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183451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296530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387550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B0EA7FB-3F24-446F-A9E2-C56165FEA5BE}"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36407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EA7FB-3F24-446F-A9E2-C56165FEA5BE}" type="datetimeFigureOut">
              <a:rPr lang="zh-CN" altLang="en-US" smtClean="0"/>
              <a:t>2017-1-11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CFF46-E091-4F07-8FCB-41712FF3B9E0}" type="slidenum">
              <a:rPr lang="zh-CN" altLang="en-US" smtClean="0"/>
              <a:t>‹#›</a:t>
            </a:fld>
            <a:endParaRPr lang="zh-CN" altLang="en-US"/>
          </a:p>
        </p:txBody>
      </p:sp>
    </p:spTree>
    <p:extLst>
      <p:ext uri="{BB962C8B-B14F-4D97-AF65-F5344CB8AC3E}">
        <p14:creationId xmlns:p14="http://schemas.microsoft.com/office/powerpoint/2010/main" val="414213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精华卷</a:t>
            </a:r>
            <a:r>
              <a:rPr lang="en-US" altLang="zh-CN" dirty="0" smtClean="0"/>
              <a:t>11</a:t>
            </a:r>
            <a:r>
              <a:rPr lang="zh-CN" altLang="en-US" dirty="0" smtClean="0"/>
              <a:t>作文</a:t>
            </a:r>
            <a:endParaRPr lang="zh-CN" altLang="en-US" dirty="0"/>
          </a:p>
        </p:txBody>
      </p:sp>
      <p:sp>
        <p:nvSpPr>
          <p:cNvPr id="3" name="副标题 2"/>
          <p:cNvSpPr>
            <a:spLocks noGrp="1"/>
          </p:cNvSpPr>
          <p:nvPr>
            <p:ph type="subTitle" idx="1"/>
          </p:nvPr>
        </p:nvSpPr>
        <p:spPr/>
        <p:txBody>
          <a:bodyPr/>
          <a:lstStyle/>
          <a:p>
            <a:r>
              <a:rPr lang="zh-CN" altLang="en-US" b="1" dirty="0" smtClean="0">
                <a:solidFill>
                  <a:srgbClr val="0070C0"/>
                </a:solidFill>
              </a:rPr>
              <a:t>回复介绍信息类。比较中西方文化、饮食、教育等类别</a:t>
            </a:r>
            <a:endParaRPr lang="zh-CN" altLang="en-US" b="1" dirty="0">
              <a:solidFill>
                <a:srgbClr val="0070C0"/>
              </a:solidFill>
            </a:endParaRPr>
          </a:p>
        </p:txBody>
      </p:sp>
    </p:spTree>
    <p:extLst>
      <p:ext uri="{BB962C8B-B14F-4D97-AF65-F5344CB8AC3E}">
        <p14:creationId xmlns:p14="http://schemas.microsoft.com/office/powerpoint/2010/main" val="5201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4624"/>
            <a:ext cx="9144000" cy="6912768"/>
          </a:xfrm>
        </p:spPr>
        <p:txBody>
          <a:bodyPr>
            <a:normAutofit fontScale="85000" lnSpcReduction="20000"/>
          </a:bodyPr>
          <a:lstStyle/>
          <a:p>
            <a:pPr marL="0" indent="0">
              <a:buNone/>
            </a:pPr>
            <a:r>
              <a:rPr lang="en-US" altLang="zh-CN" dirty="0" smtClean="0"/>
              <a:t>Dear Tom, </a:t>
            </a:r>
          </a:p>
          <a:p>
            <a:pPr marL="0" indent="0">
              <a:buNone/>
            </a:pPr>
            <a:r>
              <a:rPr lang="en-US" altLang="zh-CN" dirty="0"/>
              <a:t> </a:t>
            </a:r>
            <a:r>
              <a:rPr lang="en-US" altLang="zh-CN" dirty="0" smtClean="0"/>
              <a:t>  It has been a while since my last talk to you, and I would love to answer your questions concerning how math is taught and learnt in our high schools.                       </a:t>
            </a:r>
          </a:p>
          <a:p>
            <a:pPr marL="0" indent="0">
              <a:buNone/>
            </a:pPr>
            <a:r>
              <a:rPr lang="en-US" altLang="zh-CN" dirty="0"/>
              <a:t> </a:t>
            </a:r>
            <a:r>
              <a:rPr lang="en-US" altLang="zh-CN" dirty="0" smtClean="0"/>
              <a:t>  A  typical Chinese high school students usually has 7 math lessons per week, and some schools even offer nice classes for math, in which teachers often address key points and the most common problems they’ve found in students’ homework handed in recently. Due to teachers’ immediate feedback on their homework, the majority of students are able to have a good command of their learning materials, even though the workload is quite huge. Besides homework, some students also manage to spend extra time reviewing what they’ve learned in class and get their notes organized. The revision style varies, but there is a common belief among students that math is of great importance. As a result, they devote quantities of time to it.</a:t>
            </a:r>
          </a:p>
          <a:p>
            <a:pPr marL="0" indent="0">
              <a:buNone/>
            </a:pPr>
            <a:r>
              <a:rPr lang="en-US" altLang="zh-CN" dirty="0"/>
              <a:t> </a:t>
            </a:r>
            <a:r>
              <a:rPr lang="en-US" altLang="zh-CN" dirty="0" smtClean="0"/>
              <a:t>  Hope this is helpful and let me know you have other questions.</a:t>
            </a:r>
          </a:p>
          <a:p>
            <a:pPr marL="0" indent="0">
              <a:buNone/>
            </a:pPr>
            <a:r>
              <a:rPr lang="en-US" altLang="zh-CN" dirty="0"/>
              <a:t> </a:t>
            </a:r>
            <a:r>
              <a:rPr lang="en-US" altLang="zh-CN" dirty="0" smtClean="0"/>
              <a:t>                                                                             Yours, Li </a:t>
            </a:r>
            <a:r>
              <a:rPr lang="en-US" altLang="zh-CN" dirty="0" err="1" smtClean="0"/>
              <a:t>Hua</a:t>
            </a:r>
            <a:endParaRPr lang="zh-CN" altLang="en-US" dirty="0"/>
          </a:p>
        </p:txBody>
      </p:sp>
    </p:spTree>
    <p:extLst>
      <p:ext uri="{BB962C8B-B14F-4D97-AF65-F5344CB8AC3E}">
        <p14:creationId xmlns:p14="http://schemas.microsoft.com/office/powerpoint/2010/main" val="41932826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210</Words>
  <Application>Microsoft Office PowerPoint</Application>
  <PresentationFormat>全屏显示(4:3)</PresentationFormat>
  <Paragraphs>7</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精华卷11作文</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精华卷11作文</dc:title>
  <dc:creator>USER</dc:creator>
  <cp:lastModifiedBy>USER</cp:lastModifiedBy>
  <cp:revision>4</cp:revision>
  <dcterms:created xsi:type="dcterms:W3CDTF">2017-01-11T03:08:40Z</dcterms:created>
  <dcterms:modified xsi:type="dcterms:W3CDTF">2017-01-11T03:26:56Z</dcterms:modified>
</cp:coreProperties>
</file>