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83252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287607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334446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101077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226298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162146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278549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396468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192723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29229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3767E5-66B7-4BC8-9DD5-4CB2E9ABD337}" type="datetimeFigureOut">
              <a:rPr lang="zh-CN" altLang="en-US" smtClean="0"/>
              <a:t>2017-5-19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72763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767E5-66B7-4BC8-9DD5-4CB2E9ABD337}" type="datetimeFigureOut">
              <a:rPr lang="zh-CN" altLang="en-US" smtClean="0"/>
              <a:t>2017-5-19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C0B05-1718-4D68-81D4-E54F50AE0CD4}" type="slidenum">
              <a:rPr lang="zh-CN" altLang="en-US" smtClean="0"/>
              <a:t>‹#›</a:t>
            </a:fld>
            <a:endParaRPr lang="zh-CN" altLang="en-US"/>
          </a:p>
        </p:txBody>
      </p:sp>
    </p:spTree>
    <p:extLst>
      <p:ext uri="{BB962C8B-B14F-4D97-AF65-F5344CB8AC3E}">
        <p14:creationId xmlns:p14="http://schemas.microsoft.com/office/powerpoint/2010/main" val="304672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邀请函</a:t>
            </a:r>
            <a:r>
              <a:rPr lang="en-US" altLang="zh-CN" dirty="0" smtClean="0"/>
              <a:t>---</a:t>
            </a:r>
            <a:r>
              <a:rPr lang="zh-CN" altLang="en-US" dirty="0" smtClean="0"/>
              <a:t>风筝节</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4915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20000"/>
          </a:bodyPr>
          <a:lstStyle/>
          <a:p>
            <a:pPr marL="0" indent="0">
              <a:buNone/>
            </a:pPr>
            <a:r>
              <a:rPr lang="en-US" altLang="zh-CN" dirty="0" smtClean="0"/>
              <a:t>Dear… </a:t>
            </a:r>
          </a:p>
          <a:p>
            <a:pPr marL="0" indent="0">
              <a:buNone/>
            </a:pPr>
            <a:r>
              <a:rPr lang="en-US" altLang="zh-CN" dirty="0"/>
              <a:t> </a:t>
            </a:r>
            <a:r>
              <a:rPr lang="en-US" altLang="zh-CN" dirty="0" smtClean="0"/>
              <a:t>    Knowing you are a kite lover, I’m writing to invite you to the </a:t>
            </a:r>
            <a:r>
              <a:rPr lang="en-US" altLang="zh-CN" dirty="0" err="1" smtClean="0"/>
              <a:t>Weifang</a:t>
            </a:r>
            <a:r>
              <a:rPr lang="en-US" altLang="zh-CN" dirty="0" smtClean="0"/>
              <a:t> International Kite Festival. It starts on April 20</a:t>
            </a:r>
            <a:r>
              <a:rPr lang="en-US" altLang="zh-CN" baseline="30000" dirty="0" smtClean="0"/>
              <a:t>th</a:t>
            </a:r>
            <a:r>
              <a:rPr lang="en-US" altLang="zh-CN" dirty="0" smtClean="0"/>
              <a:t> and ends on April 25</a:t>
            </a:r>
            <a:r>
              <a:rPr lang="en-US" altLang="zh-CN" baseline="30000" dirty="0" smtClean="0"/>
              <a:t>th</a:t>
            </a:r>
            <a:r>
              <a:rPr lang="en-US" altLang="zh-CN" dirty="0" smtClean="0"/>
              <a:t>.                                                                           </a:t>
            </a:r>
          </a:p>
          <a:p>
            <a:pPr marL="0" indent="0">
              <a:buNone/>
            </a:pPr>
            <a:r>
              <a:rPr lang="en-US" altLang="zh-CN" dirty="0"/>
              <a:t> </a:t>
            </a:r>
            <a:r>
              <a:rPr lang="en-US" altLang="zh-CN" dirty="0" smtClean="0"/>
              <a:t>    Well-known as the kite capital of the world, </a:t>
            </a:r>
            <a:r>
              <a:rPr lang="en-US" altLang="zh-CN" dirty="0" err="1" smtClean="0"/>
              <a:t>Weifang</a:t>
            </a:r>
            <a:r>
              <a:rPr lang="en-US" altLang="zh-CN" dirty="0" smtClean="0"/>
              <a:t> attracts numerous kite lovers from all over the world to share their enthusiasm for kites. There are various kite styles with special symbolic meanings or pictures from different countries, like peaches, butterflies, spider man and etc. The aim of the festival is to introduce </a:t>
            </a:r>
            <a:r>
              <a:rPr lang="en-US" altLang="zh-CN" dirty="0" err="1" smtClean="0"/>
              <a:t>Weifang</a:t>
            </a:r>
            <a:r>
              <a:rPr lang="en-US" altLang="zh-CN" dirty="0" smtClean="0"/>
              <a:t> to the world and make the world know the kite culture of </a:t>
            </a:r>
            <a:r>
              <a:rPr lang="en-US" altLang="zh-CN" dirty="0" err="1" smtClean="0"/>
              <a:t>Weifang</a:t>
            </a:r>
            <a:r>
              <a:rPr lang="en-US" altLang="zh-CN" dirty="0" smtClean="0"/>
              <a:t>.</a:t>
            </a:r>
          </a:p>
          <a:p>
            <a:pPr marL="0" indent="0">
              <a:buNone/>
            </a:pPr>
            <a:r>
              <a:rPr lang="en-US" altLang="zh-CN" dirty="0"/>
              <a:t> </a:t>
            </a:r>
            <a:r>
              <a:rPr lang="en-US" altLang="zh-CN" dirty="0" smtClean="0"/>
              <a:t>  If you can come, I’m sure not only will you feast your eyes, but you can also make many friends with the same interest.</a:t>
            </a:r>
          </a:p>
          <a:p>
            <a:pPr marL="0" indent="0">
              <a:buNone/>
            </a:pPr>
            <a:r>
              <a:rPr lang="en-US" altLang="zh-CN" dirty="0"/>
              <a:t> </a:t>
            </a:r>
            <a:r>
              <a:rPr lang="en-US" altLang="zh-CN" dirty="0" smtClean="0"/>
              <a:t>  Looking forward to your coming!</a:t>
            </a:r>
            <a:endParaRPr lang="zh-CN" altLang="en-US" dirty="0"/>
          </a:p>
        </p:txBody>
      </p:sp>
    </p:spTree>
    <p:extLst>
      <p:ext uri="{BB962C8B-B14F-4D97-AF65-F5344CB8AC3E}">
        <p14:creationId xmlns:p14="http://schemas.microsoft.com/office/powerpoint/2010/main" val="7114789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147</Words>
  <Application>Microsoft Office PowerPoint</Application>
  <PresentationFormat>全屏显示(4:3)</PresentationFormat>
  <Paragraphs>6</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邀请函---风筝节</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邀请函---风筝节</dc:title>
  <dc:creator>USER</dc:creator>
  <cp:lastModifiedBy>USER</cp:lastModifiedBy>
  <cp:revision>1</cp:revision>
  <dcterms:created xsi:type="dcterms:W3CDTF">2017-05-19T01:23:36Z</dcterms:created>
  <dcterms:modified xsi:type="dcterms:W3CDTF">2017-05-19T01:31:05Z</dcterms:modified>
</cp:coreProperties>
</file>