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148" y="2967335"/>
            <a:ext cx="650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请在此放置您的文字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0"/>
            <a:ext cx="9144001" cy="68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Michael Jackson is one of the most successful and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influential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pop recording artists of all time. Born in 1958, he began his career as a member of the Jackson 5 recording for Motown with four of his brothers. They hit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 the pop singles chart with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"I Want You Back"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1969. It was followed by three more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consecutive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hits. The group's popularity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faded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 the mid 1970's, but, after moving to the CBS record label and calling themselves simply the Jacksons, they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consistently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hit the charts in the late 1970's and early 1980's.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Top Michael Jackson </a:t>
            </a:r>
            <a:r>
              <a:rPr lang="en-US" altLang="zh-CN" dirty="0" smtClean="0"/>
              <a:t>Hits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•</a:t>
            </a:r>
            <a:r>
              <a:rPr lang="en-US" altLang="zh-CN" dirty="0"/>
              <a:t>1979 - "Don't Stop </a:t>
            </a:r>
            <a:r>
              <a:rPr lang="en-US" altLang="zh-CN" dirty="0" err="1"/>
              <a:t>'Til</a:t>
            </a:r>
            <a:r>
              <a:rPr lang="en-US" altLang="zh-CN" dirty="0"/>
              <a:t> You Get Enough" (One week at #1)</a:t>
            </a:r>
          </a:p>
          <a:p>
            <a:r>
              <a:rPr lang="en-US" altLang="zh-CN" dirty="0"/>
              <a:t>•1979 - "Rock With You" (Four weeks at #1)</a:t>
            </a:r>
          </a:p>
          <a:p>
            <a:r>
              <a:rPr lang="en-US" altLang="zh-CN" dirty="0"/>
              <a:t>•1983 - "Billie Jean" (Seven weeks at #1)</a:t>
            </a:r>
          </a:p>
          <a:p>
            <a:r>
              <a:rPr lang="en-US" altLang="zh-CN" dirty="0"/>
              <a:t>•1983 - "Beat It!" (Three weeks at #1)</a:t>
            </a:r>
          </a:p>
          <a:p>
            <a:r>
              <a:rPr lang="en-US" altLang="zh-CN" dirty="0"/>
              <a:t>•1983 - "Say </a:t>
            </a:r>
            <a:r>
              <a:rPr lang="en-US" altLang="zh-CN" dirty="0" err="1"/>
              <a:t>Say</a:t>
            </a:r>
            <a:r>
              <a:rPr lang="en-US" altLang="zh-CN" dirty="0"/>
              <a:t> </a:t>
            </a:r>
            <a:r>
              <a:rPr lang="en-US" altLang="zh-CN" dirty="0" err="1"/>
              <a:t>Say</a:t>
            </a:r>
            <a:r>
              <a:rPr lang="en-US" altLang="zh-CN" dirty="0"/>
              <a:t>" with Paul McCartney (Six weeks at #1)</a:t>
            </a:r>
          </a:p>
          <a:p>
            <a:r>
              <a:rPr lang="en-US" altLang="zh-CN" dirty="0"/>
              <a:t>•1987 - "Bad" (Two weeks at #1)</a:t>
            </a:r>
          </a:p>
          <a:p>
            <a:r>
              <a:rPr lang="en-US" altLang="zh-CN" dirty="0"/>
              <a:t>•1987 - "The Way You Make Me Feel" (One week at #1)</a:t>
            </a:r>
          </a:p>
          <a:p>
            <a:r>
              <a:rPr lang="en-US" altLang="zh-CN" dirty="0"/>
              <a:t>•1988 - "Man In the Mirror" (Two weeks at #1)</a:t>
            </a:r>
          </a:p>
          <a:p>
            <a:r>
              <a:rPr lang="en-US" altLang="zh-CN" dirty="0"/>
              <a:t>•1991 - "Black Or White" (Seven weeks at #1)</a:t>
            </a:r>
          </a:p>
          <a:p>
            <a:r>
              <a:rPr lang="en-US" altLang="zh-CN" dirty="0"/>
              <a:t>•1995 - "You Are Not Alone" (One week at #1)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Michael Jackson's Controversies: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Michael Jackson's career and life have </a:t>
            </a:r>
            <a:r>
              <a:rPr lang="en-US" altLang="zh-CN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 their fair share of controversies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In the mid 1980's he was the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widespread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tabloid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stories including tales of sleeping in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oxygen chamber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slow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bleaching his skin, and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undergoing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multiple rounds of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plastic surgery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In the early 1990's Michael Jackson was accused of sexually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abusing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 child in a case ultimately closed for lack of evidence. In 2005 Jackson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 put on trial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allegations of sexual molestation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He was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acquitted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on all counts.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357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848872" cy="54006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4858"/>
            <a:ext cx="8097517" cy="60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492896"/>
            <a:ext cx="7272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9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372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Top Michael Jackson Hits </vt:lpstr>
      <vt:lpstr>Michael Jackson's Controversies:</vt:lpstr>
      <vt:lpstr> 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5</cp:revision>
  <dcterms:modified xsi:type="dcterms:W3CDTF">2014-04-16T12:52:16Z</dcterms:modified>
</cp:coreProperties>
</file>