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6DCF-63C9-43C0-8D65-54ECD3870475}" type="datetimeFigureOut">
              <a:rPr lang="zh-CN" altLang="en-US" smtClean="0"/>
              <a:t>2014-06-25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A81E-8E94-4401-8A6D-0A6D29C4AE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6DCF-63C9-43C0-8D65-54ECD3870475}" type="datetimeFigureOut">
              <a:rPr lang="zh-CN" altLang="en-US" smtClean="0"/>
              <a:t>2014-06-25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A81E-8E94-4401-8A6D-0A6D29C4AE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6DCF-63C9-43C0-8D65-54ECD3870475}" type="datetimeFigureOut">
              <a:rPr lang="zh-CN" altLang="en-US" smtClean="0"/>
              <a:t>2014-06-25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A81E-8E94-4401-8A6D-0A6D29C4AE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6DCF-63C9-43C0-8D65-54ECD3870475}" type="datetimeFigureOut">
              <a:rPr lang="zh-CN" altLang="en-US" smtClean="0"/>
              <a:t>2014-06-25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A81E-8E94-4401-8A6D-0A6D29C4AE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6DCF-63C9-43C0-8D65-54ECD3870475}" type="datetimeFigureOut">
              <a:rPr lang="zh-CN" altLang="en-US" smtClean="0"/>
              <a:t>2014-06-25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A81E-8E94-4401-8A6D-0A6D29C4AE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6DCF-63C9-43C0-8D65-54ECD3870475}" type="datetimeFigureOut">
              <a:rPr lang="zh-CN" altLang="en-US" smtClean="0"/>
              <a:t>2014-06-25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A81E-8E94-4401-8A6D-0A6D29C4AE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6DCF-63C9-43C0-8D65-54ECD3870475}" type="datetimeFigureOut">
              <a:rPr lang="zh-CN" altLang="en-US" smtClean="0"/>
              <a:t>2014-06-25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A81E-8E94-4401-8A6D-0A6D29C4AE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6DCF-63C9-43C0-8D65-54ECD3870475}" type="datetimeFigureOut">
              <a:rPr lang="zh-CN" altLang="en-US" smtClean="0"/>
              <a:t>2014-06-25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A81E-8E94-4401-8A6D-0A6D29C4AE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6DCF-63C9-43C0-8D65-54ECD3870475}" type="datetimeFigureOut">
              <a:rPr lang="zh-CN" altLang="en-US" smtClean="0"/>
              <a:t>2014-06-25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A81E-8E94-4401-8A6D-0A6D29C4AE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6DCF-63C9-43C0-8D65-54ECD3870475}" type="datetimeFigureOut">
              <a:rPr lang="zh-CN" altLang="en-US" smtClean="0"/>
              <a:t>2014-06-25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A81E-8E94-4401-8A6D-0A6D29C4AE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6DCF-63C9-43C0-8D65-54ECD3870475}" type="datetimeFigureOut">
              <a:rPr lang="zh-CN" altLang="en-US" smtClean="0"/>
              <a:t>2014-06-25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A81E-8E94-4401-8A6D-0A6D29C4AE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6DCF-63C9-43C0-8D65-54ECD3870475}" type="datetimeFigureOut">
              <a:rPr lang="zh-CN" altLang="en-US" smtClean="0"/>
              <a:t>2014-06-25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A81E-8E94-4401-8A6D-0A6D29C4AE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hjenglish.com/w/infatuation" TargetMode="External"/><Relationship Id="rId2" Type="http://schemas.openxmlformats.org/officeDocument/2006/relationships/hyperlink" Target="http://dict.hjenglish.com/w/ironicall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71736" y="2571744"/>
            <a:ext cx="3571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Look Up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don’t give in to a life where you follow the hype</a:t>
            </a:r>
            <a:br>
              <a:rPr lang="en-US" dirty="0"/>
            </a:br>
            <a:r>
              <a:rPr lang="en-US" dirty="0"/>
              <a:t>Give people your love, don’t give them your “like”</a:t>
            </a:r>
            <a:br>
              <a:rPr lang="en-US" dirty="0"/>
            </a:br>
            <a:r>
              <a:rPr lang="en-US" dirty="0"/>
              <a:t>Disconnect from the need to be heard and defined</a:t>
            </a:r>
            <a:br>
              <a:rPr lang="en-US" dirty="0"/>
            </a:br>
            <a:r>
              <a:rPr lang="en-US" dirty="0"/>
              <a:t>Go out into the world, leave distractions behind</a:t>
            </a:r>
            <a:br>
              <a:rPr 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watching this </a:t>
            </a:r>
            <a:r>
              <a:rPr lang="en-US" altLang="zh-CN" dirty="0" smtClean="0"/>
              <a:t>PPT</a:t>
            </a:r>
            <a:endParaRPr lang="en-US" dirty="0" smtClean="0"/>
          </a:p>
          <a:p>
            <a:endParaRPr lang="en-US" dirty="0"/>
          </a:p>
          <a:p>
            <a:r>
              <a:rPr lang="en-US" sz="4800" b="1" i="1" dirty="0" smtClean="0">
                <a:solidFill>
                  <a:schemeClr val="accent5">
                    <a:lumMod val="75000"/>
                  </a:schemeClr>
                </a:solidFill>
              </a:rPr>
              <a:t>live </a:t>
            </a:r>
            <a:r>
              <a:rPr lang="en-US" sz="4800" b="1" i="1" dirty="0">
                <a:solidFill>
                  <a:schemeClr val="accent5">
                    <a:lumMod val="75000"/>
                  </a:schemeClr>
                </a:solidFill>
              </a:rPr>
              <a:t>life the real way.</a:t>
            </a:r>
            <a:endParaRPr lang="zh-CN" altLang="en-US" sz="4800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We're </a:t>
            </a:r>
            <a:r>
              <a:rPr lang="en-US" dirty="0"/>
              <a:t>all just alone with our </a:t>
            </a:r>
            <a:r>
              <a:rPr lang="en-US" dirty="0" err="1"/>
              <a:t>smartphones</a:t>
            </a:r>
            <a:r>
              <a:rPr lang="en-US" dirty="0"/>
              <a:t>, even when we're surrounded by other humans.</a:t>
            </a:r>
            <a:endParaRPr lang="zh-CN" altLang="en-US" dirty="0"/>
          </a:p>
          <a:p>
            <a:r>
              <a:rPr lang="en-US" dirty="0"/>
              <a:t> 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viral video on the evils of social media has </a:t>
            </a:r>
            <a:r>
              <a:rPr lang="en-US" dirty="0">
                <a:hlinkClick r:id="rId2"/>
              </a:rPr>
              <a:t>ironically</a:t>
            </a:r>
            <a:r>
              <a:rPr lang="en-US" dirty="0"/>
              <a:t> taken the internet by storm, with it's sentimental story of a love that never happened thanks to one boy's </a:t>
            </a:r>
            <a:r>
              <a:rPr lang="en-US" dirty="0">
                <a:hlinkClick r:id="rId3"/>
              </a:rPr>
              <a:t>infatuation</a:t>
            </a:r>
            <a:r>
              <a:rPr lang="en-US" dirty="0"/>
              <a:t> with his phone.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video titled 'Look Up' features a spoken work poem by London writer-director Gary Turk who advises viewers to 'look up from your phone, shut down the display, take in your surroundings, make the most of today'.</a:t>
            </a:r>
            <a:endParaRPr lang="zh-CN" altLang="en-US" dirty="0"/>
          </a:p>
          <a:p>
            <a:r>
              <a:rPr lang="en-US" dirty="0"/>
              <a:t> </a:t>
            </a:r>
            <a:endParaRPr lang="zh-CN" altLang="en-US" dirty="0"/>
          </a:p>
          <a:p>
            <a:r>
              <a:rPr lang="en-US" dirty="0"/>
              <a:t>when you're too busy looking down, you don't see the chances you miss.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YOU WANT TO HAVE A REAL FRIEND</a:t>
            </a:r>
          </a:p>
          <a:p>
            <a:r>
              <a:rPr lang="en-US" dirty="0" smtClean="0"/>
              <a:t>The </a:t>
            </a:r>
            <a:r>
              <a:rPr lang="en-US" dirty="0"/>
              <a:t>time you don’t have to tell hundreds of what you’ve just done</a:t>
            </a:r>
            <a:br>
              <a:rPr lang="en-US" dirty="0"/>
            </a:br>
            <a:r>
              <a:rPr lang="en-US" dirty="0"/>
              <a:t>Because you want to share this moment with just this one.</a:t>
            </a:r>
            <a:br>
              <a:rPr 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YOU WANT TO HAVE A WARM FAMLIY</a:t>
            </a:r>
          </a:p>
          <a:p>
            <a:r>
              <a:rPr lang="en-US" altLang="zh-CN" dirty="0" smtClean="0"/>
              <a:t>You should spend hours together with them instead of looking at your </a:t>
            </a:r>
            <a:r>
              <a:rPr lang="en-US" altLang="zh-CN" dirty="0" err="1" smtClean="0"/>
              <a:t>iPhones</a:t>
            </a:r>
            <a:r>
              <a:rPr lang="en-US" altLang="zh-CN" dirty="0" smtClean="0"/>
              <a:t> all the time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……………………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look up from your phones, shut down those displays</a:t>
            </a:r>
            <a:br>
              <a:rPr lang="en-US" dirty="0"/>
            </a:br>
            <a:r>
              <a:rPr lang="en-US" dirty="0"/>
              <a:t>We have a finite existence, a set number of days</a:t>
            </a:r>
            <a:br>
              <a:rPr lang="en-US" dirty="0"/>
            </a:br>
            <a:r>
              <a:rPr lang="en-US" dirty="0"/>
              <a:t>Don’t waste your life getting caught in the net</a:t>
            </a:r>
            <a:br>
              <a:rPr lang="en-US" dirty="0"/>
            </a:br>
            <a:r>
              <a:rPr lang="en-US" dirty="0"/>
              <a:t>because when the end comes, nothing’s worse than regret</a:t>
            </a:r>
            <a:br>
              <a:rPr 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be guilty of being part of this machine</a:t>
            </a:r>
            <a:br>
              <a:rPr lang="en-US" dirty="0"/>
            </a:br>
            <a:r>
              <a:rPr lang="en-US" dirty="0"/>
              <a:t>this digital world we are heard but not seen</a:t>
            </a:r>
            <a:br>
              <a:rPr lang="en-US" dirty="0"/>
            </a:br>
            <a:r>
              <a:rPr lang="en-US" dirty="0"/>
              <a:t>where we type as we talk and read as we chat</a:t>
            </a:r>
            <a:br>
              <a:rPr lang="en-US" dirty="0"/>
            </a:br>
            <a:r>
              <a:rPr lang="en-US" dirty="0"/>
              <a:t>where we spend hours together without making eye-contact</a:t>
            </a:r>
            <a:br>
              <a:rPr 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185</Words>
  <Application>Microsoft Office PowerPoint</Application>
  <PresentationFormat>全屏显示(4:3)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lenovo (China)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 User</dc:creator>
  <cp:lastModifiedBy>lenovo User</cp:lastModifiedBy>
  <cp:revision>2</cp:revision>
  <dcterms:created xsi:type="dcterms:W3CDTF">2014-06-25T02:07:07Z</dcterms:created>
  <dcterms:modified xsi:type="dcterms:W3CDTF">2014-06-25T02:25:24Z</dcterms:modified>
</cp:coreProperties>
</file>