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1628800"/>
            <a:ext cx="51845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The power of nature</a:t>
            </a:r>
            <a:endParaRPr lang="zh-CN" altLang="en-US" sz="6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7152"/>
            <a:ext cx="3099099" cy="20608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24" y="4797152"/>
            <a:ext cx="3088330" cy="2065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53" y="4797152"/>
            <a:ext cx="2983437" cy="20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1424390"/>
            <a:ext cx="8244408" cy="4988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 volcano is a place on the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Earth</a:t>
            </a:r>
            <a:r>
              <a:rPr lang="en-US" altLang="zh-CN" sz="3200" dirty="0" smtClean="0">
                <a:solidFill>
                  <a:srgbClr val="333333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’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surface (or any other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planet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’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or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moon</a:t>
            </a:r>
            <a:r>
              <a:rPr lang="en-US" altLang="zh-CN" sz="3200" dirty="0" smtClean="0">
                <a:solidFill>
                  <a:srgbClr val="333333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’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surface) where molten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（熔融）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rock, gases and pyroclastic debris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（火山碎屑）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erupt through the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earth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’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crust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（地壳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）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Volcanoes vary quite a bit in their structure - some are cracks in the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earth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’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 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crust where lava</a:t>
            </a:r>
            <a:r>
              <a:rPr lang="zh-CN" altLang="en-US" sz="3200" dirty="0">
                <a:solidFill>
                  <a:srgbClr val="333333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（熔岩）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erupts, and some are domes, shields, or mountain-like structures with a crater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（陨石坑）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 at the summit. </a:t>
            </a:r>
            <a:endParaRPr kumimoji="0" lang="zh-CN" altLang="zh-CN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59832" y="476672"/>
            <a:ext cx="2687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volcano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988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273422"/>
            <a:ext cx="5164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rgbClr val="002060"/>
                </a:solidFill>
                <a:latin typeface="Bodoni MT Poster Compressed" panose="02070706080601050204" pitchFamily="18" charset="0"/>
              </a:rPr>
              <a:t>Volcanic classification</a:t>
            </a:r>
            <a:endParaRPr lang="zh-CN" altLang="en-US" sz="5400" dirty="0">
              <a:solidFill>
                <a:srgbClr val="002060"/>
              </a:solidFill>
              <a:latin typeface="Bodoni MT Poster Compressed" panose="0207070608060105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768748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Active volcano   </a:t>
            </a:r>
            <a:endParaRPr lang="en-US" altLang="zh-CN" sz="4800" dirty="0"/>
          </a:p>
          <a:p>
            <a:r>
              <a:rPr lang="en-US" altLang="zh-CN" sz="4800" dirty="0" smtClean="0"/>
              <a:t>Extinct volcano        </a:t>
            </a:r>
          </a:p>
          <a:p>
            <a:r>
              <a:rPr lang="en-US" altLang="zh-CN" sz="4800" dirty="0" smtClean="0"/>
              <a:t>Dormant volcano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1938312"/>
            <a:ext cx="3600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活火山</a:t>
            </a:r>
            <a:endParaRPr lang="en-US" altLang="zh-CN" sz="4400" dirty="0" smtClean="0"/>
          </a:p>
          <a:p>
            <a:r>
              <a:rPr lang="zh-CN" altLang="en-US" sz="4400" dirty="0" smtClean="0"/>
              <a:t>死火山</a:t>
            </a:r>
            <a:endParaRPr lang="en-US" altLang="zh-CN" sz="4400" dirty="0" smtClean="0"/>
          </a:p>
          <a:p>
            <a:r>
              <a:rPr lang="zh-CN" altLang="en-US" sz="4400" dirty="0" smtClean="0"/>
              <a:t>休眠火山</a:t>
            </a:r>
            <a:endParaRPr lang="en-US" altLang="zh-CN" sz="4400" dirty="0"/>
          </a:p>
          <a:p>
            <a:endParaRPr lang="en-US" altLang="zh-CN" sz="4400" dirty="0"/>
          </a:p>
          <a:p>
            <a:endParaRPr lang="en-US" altLang="zh-CN" sz="4400" dirty="0"/>
          </a:p>
          <a:p>
            <a:endParaRPr lang="zh-CN" altLang="en-US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526" y="4653136"/>
            <a:ext cx="3192016" cy="212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7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404664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rgbClr val="002060"/>
                </a:solidFill>
                <a:latin typeface="Bodoni MT Poster Compressed" panose="02070706080601050204" pitchFamily="18" charset="0"/>
              </a:rPr>
              <a:t>Eruption  type</a:t>
            </a:r>
            <a:endParaRPr lang="zh-CN" altLang="en-US" sz="5400" dirty="0">
              <a:solidFill>
                <a:srgbClr val="002060"/>
              </a:solidFill>
              <a:latin typeface="Bodoni MT Poster Compressed" panose="0207070608060105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802721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2060"/>
                </a:solidFill>
              </a:rPr>
              <a:t>Quiet eruption                                    </a:t>
            </a:r>
          </a:p>
          <a:p>
            <a:r>
              <a:rPr lang="en-US" altLang="zh-CN" sz="4000" dirty="0" smtClean="0">
                <a:solidFill>
                  <a:srgbClr val="002060"/>
                </a:solidFill>
              </a:rPr>
              <a:t>Blasting fierce type eruption</a:t>
            </a:r>
          </a:p>
          <a:p>
            <a:r>
              <a:rPr lang="en-US" altLang="zh-CN" sz="4000" dirty="0" smtClean="0">
                <a:solidFill>
                  <a:srgbClr val="002060"/>
                </a:solidFill>
              </a:rPr>
              <a:t>Middle type eruption</a:t>
            </a:r>
            <a:endParaRPr lang="zh-CN" altLang="en-US" sz="40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6586" y="1897196"/>
            <a:ext cx="2267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</a:rPr>
              <a:t>宁静式喷发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6196" y="2556193"/>
            <a:ext cx="3060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</a:rPr>
              <a:t>爆裂式喷发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36196" y="3132257"/>
            <a:ext cx="2412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</a:rPr>
              <a:t>中间式喷发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001" y="4257001"/>
            <a:ext cx="3467999" cy="260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3109" y="51882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002060"/>
                </a:solidFill>
                <a:latin typeface="Bodoni MT Poster Compressed" panose="02070706080601050204" pitchFamily="18" charset="0"/>
              </a:rPr>
              <a:t>Several big active volcanos in the world</a:t>
            </a:r>
          </a:p>
          <a:p>
            <a:endParaRPr lang="zh-CN" altLang="en-US" sz="4800" dirty="0">
              <a:solidFill>
                <a:srgbClr val="002060"/>
              </a:solidFill>
              <a:latin typeface="Bodoni MT Poster Compressed" panose="0207070608060105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20" y="836712"/>
            <a:ext cx="3694448" cy="2381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8063" y="3353630"/>
            <a:ext cx="322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莫纳罗亚火山（</a:t>
            </a:r>
            <a:r>
              <a:rPr lang="en-US" altLang="zh-CN" sz="2000" dirty="0"/>
              <a:t>Mauna Loa</a:t>
            </a:r>
            <a:r>
              <a:rPr lang="zh-CN" altLang="en-US" sz="2000"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799836"/>
            <a:ext cx="3744415" cy="2491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4" y="3846823"/>
            <a:ext cx="3818675" cy="23904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6300028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Vesuvius</a:t>
            </a:r>
            <a:r>
              <a:rPr lang="zh-CN" altLang="en-US" sz="2000" dirty="0" smtClean="0"/>
              <a:t>（维苏威火山）</a:t>
            </a:r>
            <a:r>
              <a:rPr lang="en-US" altLang="zh-CN" sz="2000" dirty="0" err="1" smtClean="0"/>
              <a:t>valcano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28" y="3846823"/>
            <a:ext cx="3718919" cy="23667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3528" y="6213329"/>
            <a:ext cx="372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圣海伦火山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Mount </a:t>
            </a:r>
            <a:r>
              <a:rPr lang="en-US" altLang="zh-CN" sz="2000" dirty="0"/>
              <a:t>St. Helen’s</a:t>
            </a:r>
            <a:r>
              <a:rPr lang="zh-CN" altLang="en-US" sz="2000" dirty="0"/>
              <a:t>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3291611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 err="1" smtClean="0"/>
              <a:t>laki</a:t>
            </a:r>
            <a:r>
              <a:rPr lang="zh-CN" altLang="en-US" sz="2000" dirty="0" smtClean="0"/>
              <a:t>（拉基）</a:t>
            </a:r>
            <a:r>
              <a:rPr lang="en-US" altLang="zh-CN" sz="2000" dirty="0" smtClean="0"/>
              <a:t>volcano in </a:t>
            </a:r>
            <a:r>
              <a:rPr lang="en-US" altLang="zh-CN" sz="2000" dirty="0" err="1" smtClean="0"/>
              <a:t>iceland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02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876" y="3346530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Sangay</a:t>
            </a:r>
            <a:r>
              <a:rPr lang="zh-CN" altLang="en-US" sz="2400" dirty="0" smtClean="0"/>
              <a:t>（桑盖）</a:t>
            </a:r>
            <a:r>
              <a:rPr lang="en-US" altLang="zh-CN" sz="2400" dirty="0" smtClean="0"/>
              <a:t>national park volcano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4183112" cy="27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1231885"/>
            <a:ext cx="69127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rgbClr val="FF7C80"/>
                </a:solidFill>
                <a:latin typeface="Chiller" panose="04020404031007020602" pitchFamily="82" charset="0"/>
              </a:rPr>
              <a:t>That </a:t>
            </a:r>
            <a:r>
              <a:rPr lang="zh-CN" altLang="en-US" sz="8800" dirty="0" smtClean="0">
                <a:solidFill>
                  <a:srgbClr val="FF7C80"/>
                </a:solidFill>
                <a:latin typeface="Chiller" panose="04020404031007020602" pitchFamily="82" charset="0"/>
              </a:rPr>
              <a:t>’</a:t>
            </a:r>
            <a:r>
              <a:rPr lang="en-US" altLang="zh-CN" sz="8800" dirty="0" smtClean="0">
                <a:solidFill>
                  <a:srgbClr val="FF7C80"/>
                </a:solidFill>
                <a:latin typeface="Chiller" panose="04020404031007020602" pitchFamily="82" charset="0"/>
              </a:rPr>
              <a:t>s </a:t>
            </a:r>
            <a:r>
              <a:rPr lang="en-US" altLang="zh-CN" sz="8800" dirty="0" smtClean="0">
                <a:solidFill>
                  <a:srgbClr val="FF7C80"/>
                </a:solidFill>
                <a:latin typeface="Chiller" panose="04020404031007020602" pitchFamily="82" charset="0"/>
              </a:rPr>
              <a:t>all </a:t>
            </a:r>
            <a:endParaRPr lang="en-US" altLang="zh-CN" sz="8800" dirty="0" smtClean="0">
              <a:solidFill>
                <a:srgbClr val="FF7C80"/>
              </a:solidFill>
              <a:latin typeface="Chiller" panose="04020404031007020602" pitchFamily="82" charset="0"/>
            </a:endParaRPr>
          </a:p>
          <a:p>
            <a:r>
              <a:rPr lang="en-US" altLang="zh-CN" sz="8800" dirty="0" smtClean="0">
                <a:solidFill>
                  <a:srgbClr val="FF7C80"/>
                </a:solidFill>
                <a:latin typeface="Chiller" panose="04020404031007020602" pitchFamily="82" charset="0"/>
              </a:rPr>
              <a:t>Thank</a:t>
            </a:r>
            <a:r>
              <a:rPr lang="zh-CN" altLang="en-US" sz="8800" dirty="0">
                <a:solidFill>
                  <a:srgbClr val="FF7C80"/>
                </a:solidFill>
                <a:latin typeface="Chiller" panose="04020404031007020602" pitchFamily="82" charset="0"/>
              </a:rPr>
              <a:t> </a:t>
            </a:r>
            <a:r>
              <a:rPr lang="en-US" altLang="zh-CN" sz="8800" dirty="0" smtClean="0">
                <a:solidFill>
                  <a:srgbClr val="FF7C80"/>
                </a:solidFill>
                <a:latin typeface="Chiller" panose="04020404031007020602" pitchFamily="82" charset="0"/>
              </a:rPr>
              <a:t>you</a:t>
            </a:r>
            <a:r>
              <a:rPr lang="zh-CN" altLang="en-US" sz="8800" dirty="0" smtClean="0">
                <a:solidFill>
                  <a:srgbClr val="FF7C80"/>
                </a:solidFill>
                <a:latin typeface="Chiller" panose="04020404031007020602" pitchFamily="82" charset="0"/>
              </a:rPr>
              <a:t>！</a:t>
            </a:r>
            <a:endParaRPr lang="zh-CN" altLang="en-US" sz="8800" dirty="0">
              <a:solidFill>
                <a:srgbClr val="FF7C80"/>
              </a:solidFill>
              <a:latin typeface="Chiller" panose="04020404031007020602" pitchFamily="8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645024"/>
            <a:ext cx="3849216" cy="38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179</Words>
  <Application>Microsoft Office PowerPoint</Application>
  <PresentationFormat>全屏显示(4:3)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8</cp:revision>
  <dcterms:created xsi:type="dcterms:W3CDTF">2016-01-04T11:12:14Z</dcterms:created>
  <dcterms:modified xsi:type="dcterms:W3CDTF">2016-01-05T04:42:29Z</dcterms:modified>
</cp:coreProperties>
</file>