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0030-B5C4-40E6-ABF0-F00F91DC9F52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6763-C2E2-4293-9ED2-2A22B316E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2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06763-C2E2-4293-9ED2-2A22B316E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5334F8-C332-406C-89B8-63092546C5F5}" type="datetimeFigureOut">
              <a:rPr lang="zh-CN" altLang="en-US" smtClean="0"/>
              <a:t>2015-12-23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E9FE31-2862-4492-A88A-F8ABDD3F0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922" y="980728"/>
            <a:ext cx="805571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Duty report by Group-</a:t>
            </a:r>
          </a:p>
          <a:p>
            <a:pPr algn="ctr"/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——</a:t>
            </a:r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张泰玮 张珅 王致远 </a:t>
            </a:r>
            <a:endParaRPr lang="en-US" altLang="zh-CN" sz="54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吴俊杰 屈浩轩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1628800"/>
            <a:ext cx="9575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zh-CN" altLang="en-US" sz="9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3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Depression is not such a horrible thing that you imagine</a:t>
            </a:r>
            <a:r>
              <a:rPr lang="en-US" altLang="zh-CN" dirty="0" smtClean="0"/>
              <a:t>. It </a:t>
            </a:r>
            <a:r>
              <a:rPr lang="en-US" altLang="zh-CN" dirty="0" smtClean="0"/>
              <a:t>is just a small river on your life road</a:t>
            </a:r>
            <a:r>
              <a:rPr lang="en-US" altLang="zh-CN" dirty="0" smtClean="0"/>
              <a:t>. If </a:t>
            </a:r>
            <a:r>
              <a:rPr lang="en-US" altLang="zh-CN" dirty="0" smtClean="0"/>
              <a:t>you are afraid</a:t>
            </a:r>
            <a:r>
              <a:rPr lang="en-US" altLang="zh-CN" dirty="0" smtClean="0"/>
              <a:t>, even </a:t>
            </a:r>
            <a:r>
              <a:rPr lang="en-US" altLang="zh-CN" dirty="0" smtClean="0"/>
              <a:t>feel hopeless and jumped into it</a:t>
            </a:r>
            <a:r>
              <a:rPr lang="en-US" altLang="zh-CN" dirty="0" smtClean="0"/>
              <a:t>, death </a:t>
            </a:r>
            <a:r>
              <a:rPr lang="en-US" altLang="zh-CN" dirty="0" smtClean="0"/>
              <a:t>is waiting for you</a:t>
            </a:r>
            <a:r>
              <a:rPr lang="en-US" altLang="zh-CN" dirty="0" smtClean="0"/>
              <a:t>. But </a:t>
            </a:r>
            <a:r>
              <a:rPr lang="en-US" altLang="zh-CN" dirty="0" smtClean="0"/>
              <a:t>if you trust yourself</a:t>
            </a:r>
            <a:r>
              <a:rPr lang="en-US" altLang="zh-CN" dirty="0" smtClean="0"/>
              <a:t>, make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brige</a:t>
            </a:r>
            <a:r>
              <a:rPr lang="en-US" altLang="zh-CN" dirty="0" smtClean="0"/>
              <a:t> and cross it over</a:t>
            </a:r>
            <a:r>
              <a:rPr lang="en-US" altLang="zh-CN" dirty="0" smtClean="0"/>
              <a:t>, you </a:t>
            </a:r>
            <a:r>
              <a:rPr lang="en-US" altLang="zh-CN" dirty="0" smtClean="0"/>
              <a:t>will find </a:t>
            </a:r>
            <a:r>
              <a:rPr lang="en-US" altLang="zh-CN" dirty="0" smtClean="0"/>
              <a:t>that, it </a:t>
            </a:r>
            <a:r>
              <a:rPr lang="en-US" altLang="zh-CN" dirty="0" smtClean="0"/>
              <a:t>is just </a:t>
            </a:r>
            <a:r>
              <a:rPr lang="en-US" altLang="zh-CN" dirty="0"/>
              <a:t>a </a:t>
            </a:r>
            <a:r>
              <a:rPr lang="en-US" altLang="zh-CN" dirty="0" smtClean="0"/>
              <a:t>beautiful</a:t>
            </a:r>
            <a:r>
              <a:rPr lang="en-US" altLang="zh-CN" dirty="0" smtClean="0"/>
              <a:t>, little </a:t>
            </a:r>
            <a:r>
              <a:rPr lang="en-US" altLang="zh-CN" dirty="0" smtClean="0"/>
              <a:t>stream</a:t>
            </a:r>
            <a:r>
              <a:rPr lang="en-US" altLang="zh-CN" dirty="0" smtClean="0"/>
              <a:t>. Then </a:t>
            </a:r>
            <a:r>
              <a:rPr lang="en-US" altLang="zh-CN" dirty="0" smtClean="0"/>
              <a:t>you could proudly say to those behind: ‘The bridges I have crossed is more than that </a:t>
            </a:r>
            <a:r>
              <a:rPr lang="en-US" altLang="zh-CN" dirty="0"/>
              <a:t>the </a:t>
            </a:r>
            <a:r>
              <a:rPr lang="en-US" altLang="zh-CN" dirty="0" smtClean="0"/>
              <a:t>roads you have crossed!’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‘A saying from family’ 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(Translate by 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yourself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836712"/>
            <a:ext cx="7616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watching~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62" y="2060848"/>
            <a:ext cx="54006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7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5976" y="116632"/>
            <a:ext cx="4608512" cy="58906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At 18:43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Ap.1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 famous </a:t>
            </a:r>
            <a:r>
              <a:rPr lang="en-US" altLang="zh-CN" dirty="0" smtClean="0"/>
              <a:t>actor-Zhang </a:t>
            </a:r>
            <a:r>
              <a:rPr lang="en-US" altLang="zh-CN" dirty="0" err="1" smtClean="0"/>
              <a:t>Guorong</a:t>
            </a:r>
            <a:r>
              <a:rPr lang="zh-CN" altLang="en-US" dirty="0" smtClean="0"/>
              <a:t>’</a:t>
            </a:r>
            <a:r>
              <a:rPr lang="en-US" altLang="zh-CN" dirty="0" smtClean="0"/>
              <a:t>s  death</a:t>
            </a:r>
            <a:r>
              <a:rPr lang="zh-CN" altLang="en-US" dirty="0"/>
              <a:t> </a:t>
            </a:r>
            <a:r>
              <a:rPr lang="en-US" altLang="zh-CN" dirty="0" smtClean="0"/>
              <a:t>shocked everybody. According to his wife, he had suffered from a mental disease called “Depression illness” ,which made him could not control himself to jump off from the tall building. His last word said something such as ‘I haven’t done anything </a:t>
            </a:r>
            <a:r>
              <a:rPr lang="en-US" altLang="zh-CN" dirty="0" err="1" smtClean="0"/>
              <a:t>guilty,why</a:t>
            </a:r>
            <a:r>
              <a:rPr lang="en-US" altLang="zh-CN" dirty="0" smtClean="0"/>
              <a:t> does things going on like this?’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84"/>
            <a:ext cx="4268171" cy="59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So</a:t>
            </a:r>
            <a:r>
              <a:rPr lang="en-US" altLang="zh-CN" sz="3200" dirty="0" smtClean="0"/>
              <a:t>, what’s </a:t>
            </a:r>
            <a:r>
              <a:rPr lang="en-US" altLang="zh-CN" sz="3200" dirty="0" smtClean="0"/>
              <a:t>depression means</a:t>
            </a:r>
            <a:r>
              <a:rPr lang="en-US" altLang="zh-CN" sz="3200" dirty="0" smtClean="0"/>
              <a:t>?? Why </a:t>
            </a:r>
            <a:r>
              <a:rPr lang="en-US" altLang="zh-CN" sz="3200" dirty="0" smtClean="0"/>
              <a:t>does it so harmful that even kills people?</a:t>
            </a:r>
          </a:p>
          <a:p>
            <a:r>
              <a:rPr lang="en-US" altLang="zh-CN" sz="3200" dirty="0" smtClean="0"/>
              <a:t>That is our topic today—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130" y="3645024"/>
            <a:ext cx="4177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Depression 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 </a:t>
            </a:r>
            <a:r>
              <a:rPr lang="en-US" altLang="zh-CN" sz="3600" dirty="0"/>
              <a:t>medical condition that makes you very unhappy and anxious and often prevents you from living a normal </a:t>
            </a:r>
            <a:r>
              <a:rPr lang="en-US" altLang="zh-CN" sz="3600" dirty="0" smtClean="0"/>
              <a:t>life.</a:t>
            </a:r>
          </a:p>
          <a:p>
            <a:r>
              <a:rPr lang="en-US" altLang="zh-CN" sz="3600" dirty="0" smtClean="0"/>
              <a:t>--Um…it seems like something very bad happened…So</a:t>
            </a:r>
            <a:r>
              <a:rPr lang="en-US" altLang="zh-CN" sz="3600" dirty="0" smtClean="0"/>
              <a:t>, what </a:t>
            </a:r>
            <a:r>
              <a:rPr lang="en-US" altLang="zh-CN" sz="3600" dirty="0" smtClean="0"/>
              <a:t>things?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a FORMAL expression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6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Such as…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282892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72" y="1628800"/>
            <a:ext cx="256222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4005064"/>
            <a:ext cx="2547263" cy="203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07" y="4005064"/>
            <a:ext cx="2333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72" y="4221088"/>
            <a:ext cx="30037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few students feels depressed about their marks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friendship, family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Their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becomes more and more terrible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confidence runs away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even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hide themselves and keep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silense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others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things goes 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something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horrible may happen.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is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6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1.You thinks that things always goes bad.</a:t>
            </a:r>
          </a:p>
          <a:p>
            <a:r>
              <a:rPr lang="en-US" altLang="zh-CN" dirty="0" smtClean="0"/>
              <a:t>2.People around couldn’t be trusted</a:t>
            </a:r>
          </a:p>
          <a:p>
            <a:r>
              <a:rPr lang="en-US" altLang="zh-CN" dirty="0" smtClean="0"/>
              <a:t>3.Your parents is making you mad</a:t>
            </a:r>
          </a:p>
          <a:p>
            <a:r>
              <a:rPr lang="en-US" altLang="zh-CN" dirty="0" smtClean="0"/>
              <a:t>4.You couldn’t sleep well</a:t>
            </a:r>
          </a:p>
          <a:p>
            <a:r>
              <a:rPr lang="en-US" altLang="zh-CN" dirty="0" smtClean="0"/>
              <a:t>5.You don’t feel like eating so that you are becoming thinner and thinner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6.The world is your enemy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Be careful!!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Perhaps you need a better attitude through life.</a:t>
            </a:r>
          </a:p>
          <a:p>
            <a:r>
              <a:rPr lang="en-US" altLang="zh-CN" dirty="0" smtClean="0"/>
              <a:t>Perhaps some club activities may help you</a:t>
            </a:r>
          </a:p>
          <a:p>
            <a:r>
              <a:rPr lang="en-US" altLang="zh-CN" dirty="0" smtClean="0"/>
              <a:t>Perhaps some </a:t>
            </a:r>
            <a:r>
              <a:rPr lang="en-US" altLang="zh-CN" dirty="0" err="1" smtClean="0"/>
              <a:t>musics</a:t>
            </a:r>
            <a:r>
              <a:rPr lang="en-US" altLang="zh-CN" dirty="0" smtClean="0"/>
              <a:t>, books </a:t>
            </a:r>
            <a:r>
              <a:rPr lang="en-US" altLang="zh-CN" dirty="0" smtClean="0"/>
              <a:t>or movies will make sense?</a:t>
            </a:r>
          </a:p>
          <a:p>
            <a:r>
              <a:rPr lang="en-US" altLang="zh-CN" dirty="0" smtClean="0"/>
              <a:t>Perhaps </a:t>
            </a:r>
            <a:r>
              <a:rPr lang="en-US" altLang="zh-CN" dirty="0"/>
              <a:t>talk with your faithful friend?</a:t>
            </a:r>
            <a:endParaRPr lang="en-US" altLang="zh-CN" dirty="0" smtClean="0"/>
          </a:p>
          <a:p>
            <a:r>
              <a:rPr lang="en-US" altLang="zh-CN" dirty="0" smtClean="0"/>
              <a:t>Or your dear parents?</a:t>
            </a:r>
          </a:p>
          <a:p>
            <a:r>
              <a:rPr lang="en-US" altLang="zh-CN" dirty="0" smtClean="0"/>
              <a:t>Or doctor </a:t>
            </a:r>
            <a:r>
              <a:rPr lang="en-US" altLang="zh-CN" dirty="0" smtClean="0"/>
              <a:t>Liu </a:t>
            </a:r>
            <a:r>
              <a:rPr lang="en-US" altLang="zh-CN" dirty="0" err="1" smtClean="0"/>
              <a:t>Meng</a:t>
            </a:r>
            <a:r>
              <a:rPr lang="en-US" altLang="zh-CN" dirty="0" smtClean="0"/>
              <a:t>??</a:t>
            </a:r>
          </a:p>
          <a:p>
            <a:r>
              <a:rPr lang="en-US" altLang="zh-CN" dirty="0" smtClean="0"/>
              <a:t>Or some people like…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9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-171400"/>
            <a:ext cx="9505056" cy="72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4426206" y="332656"/>
            <a:ext cx="4716016" cy="2304256"/>
          </a:xfrm>
          <a:prstGeom prst="wedgeEllipseCallout">
            <a:avLst>
              <a:gd name="adj1" fmla="val -53429"/>
              <a:gd name="adj2" fmla="val 3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Um?What’s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up?Tell</a:t>
            </a:r>
            <a:r>
              <a:rPr lang="en-US" altLang="zh-CN" sz="3600" dirty="0" smtClean="0"/>
              <a:t> me!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69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413</Words>
  <Application>Microsoft Office PowerPoint</Application>
  <PresentationFormat>全屏显示(4:3)</PresentationFormat>
  <Paragraphs>37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PowerPoint 演示文稿</vt:lpstr>
      <vt:lpstr>PowerPoint 演示文稿</vt:lpstr>
      <vt:lpstr>PowerPoint 演示文稿</vt:lpstr>
      <vt:lpstr>a FORMAL expression</vt:lpstr>
      <vt:lpstr>Such as…</vt:lpstr>
      <vt:lpstr>The problem is：</vt:lpstr>
      <vt:lpstr>IF…</vt:lpstr>
      <vt:lpstr>Tips</vt:lpstr>
      <vt:lpstr>PowerPoint 演示文稿</vt:lpstr>
      <vt:lpstr>‘A saying from family’ (Translate by yourself)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2015-12-22T11:09:47Z</dcterms:created>
  <dcterms:modified xsi:type="dcterms:W3CDTF">2015-12-23T00:07:43Z</dcterms:modified>
</cp:coreProperties>
</file>