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BB16-005E-4178-B9DB-BBCC363BA992}" type="datetimeFigureOut">
              <a:rPr lang="zh-CN" altLang="en-US" smtClean="0"/>
              <a:t>2016-06-06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E3E9-4053-4AD8-A295-692FB029C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BB16-005E-4178-B9DB-BBCC363BA992}" type="datetimeFigureOut">
              <a:rPr lang="zh-CN" altLang="en-US" smtClean="0"/>
              <a:t>2016-06-06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E3E9-4053-4AD8-A295-692FB029C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2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BB16-005E-4178-B9DB-BBCC363BA992}" type="datetimeFigureOut">
              <a:rPr lang="zh-CN" altLang="en-US" smtClean="0"/>
              <a:t>2016-06-06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E3E9-4053-4AD8-A295-692FB029C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7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BB16-005E-4178-B9DB-BBCC363BA992}" type="datetimeFigureOut">
              <a:rPr lang="zh-CN" altLang="en-US" smtClean="0"/>
              <a:t>2016-06-06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E3E9-4053-4AD8-A295-692FB029C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4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BB16-005E-4178-B9DB-BBCC363BA992}" type="datetimeFigureOut">
              <a:rPr lang="zh-CN" altLang="en-US" smtClean="0"/>
              <a:t>2016-06-06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E3E9-4053-4AD8-A295-692FB029C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9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BB16-005E-4178-B9DB-BBCC363BA992}" type="datetimeFigureOut">
              <a:rPr lang="zh-CN" altLang="en-US" smtClean="0"/>
              <a:t>2016-06-06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E3E9-4053-4AD8-A295-692FB029C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1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BB16-005E-4178-B9DB-BBCC363BA992}" type="datetimeFigureOut">
              <a:rPr lang="zh-CN" altLang="en-US" smtClean="0"/>
              <a:t>2016-06-06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E3E9-4053-4AD8-A295-692FB029C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7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BB16-005E-4178-B9DB-BBCC363BA992}" type="datetimeFigureOut">
              <a:rPr lang="zh-CN" altLang="en-US" smtClean="0"/>
              <a:t>2016-06-06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E3E9-4053-4AD8-A295-692FB029C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7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BB16-005E-4178-B9DB-BBCC363BA992}" type="datetimeFigureOut">
              <a:rPr lang="zh-CN" altLang="en-US" smtClean="0"/>
              <a:t>2016-06-06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E3E9-4053-4AD8-A295-692FB029C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4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BB16-005E-4178-B9DB-BBCC363BA992}" type="datetimeFigureOut">
              <a:rPr lang="zh-CN" altLang="en-US" smtClean="0"/>
              <a:t>2016-06-06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E3E9-4053-4AD8-A295-692FB029C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1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BB16-005E-4178-B9DB-BBCC363BA992}" type="datetimeFigureOut">
              <a:rPr lang="zh-CN" altLang="en-US" smtClean="0"/>
              <a:t>2016-06-06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E3E9-4053-4AD8-A295-692FB029C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1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BB16-005E-4178-B9DB-BBCC363BA992}" type="datetimeFigureOut">
              <a:rPr lang="zh-CN" altLang="en-US" smtClean="0"/>
              <a:t>2016-06-06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E3E9-4053-4AD8-A295-692FB029C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6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翻译训练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袁隆平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2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908720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我偶然读到一篇文章，是关于一位名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叫</a:t>
            </a:r>
            <a:r>
              <a:rPr lang="zh-CN" altLang="en-US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袁隆平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的</a:t>
            </a:r>
            <a:r>
              <a:rPr lang="zh-CN" altLang="zh-CN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科学家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，</a:t>
            </a:r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世界杂交水稻之父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。</a:t>
            </a:r>
            <a:endParaRPr lang="en-US" altLang="zh-CN" sz="2400" b="1" kern="100" dirty="0" smtClean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zh-CN" altLang="zh-CN" sz="2400" b="1" kern="100" dirty="0">
              <a:solidFill>
                <a:srgbClr val="0070C0"/>
              </a:solidFill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他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好像</a:t>
            </a:r>
            <a:r>
              <a:rPr lang="zh-CN" altLang="zh-CN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一直忙于事业，不仅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在</a:t>
            </a:r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田地里做研究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而且</a:t>
            </a:r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把他</a:t>
            </a:r>
            <a:r>
              <a:rPr lang="zh-CN" altLang="en-US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的</a:t>
            </a:r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知识传授给许多</a:t>
            </a:r>
            <a:r>
              <a:rPr lang="zh-CN" altLang="en-US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欠</a:t>
            </a:r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发达国家帮助他们增加粮食产量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。</a:t>
            </a:r>
            <a:endParaRPr lang="zh-CN" altLang="zh-CN" sz="2400" b="1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844824"/>
            <a:ext cx="81043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By chance I came across an article about a scientist called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______, father of hybrid rice.</a:t>
            </a:r>
            <a:endParaRPr lang="zh-CN" altLang="zh-CN" sz="28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655" y="4077072"/>
            <a:ext cx="7972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It seemed that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he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has been very busy in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his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chosen career,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circulating his knowledge in mangy other less developed countries to increase their rice harvest as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well as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working the land to do his research.</a:t>
            </a:r>
            <a:endParaRPr lang="zh-CN" altLang="zh-CN" sz="2800" kern="100" dirty="0">
              <a:solidFill>
                <a:prstClr val="black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059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802" y="371852"/>
            <a:ext cx="78306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zh-CN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我突然想到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一个人</a:t>
            </a:r>
            <a:r>
              <a:rPr lang="zh-CN" altLang="en-US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几</a:t>
            </a:r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十年如一日地投身在为世界消除饥饿的斗争中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是</a:t>
            </a:r>
            <a:r>
              <a:rPr lang="zh-CN" altLang="zh-CN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多困难啊。</a:t>
            </a:r>
            <a:endParaRPr lang="zh-CN" altLang="zh-CN" sz="2400" b="1" kern="100" dirty="0">
              <a:solidFill>
                <a:srgbClr val="0070C0"/>
              </a:solidFill>
              <a:cs typeface="Times New Roman"/>
            </a:endParaRPr>
          </a:p>
          <a:p>
            <a:pPr lvl="0" algn="just"/>
            <a:endParaRPr lang="en-US" altLang="zh-CN" sz="2400" kern="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algn="just"/>
            <a:endParaRPr lang="zh-CN" altLang="zh-CN" sz="2400" kern="100" dirty="0">
              <a:solidFill>
                <a:prstClr val="black"/>
              </a:solidFill>
              <a:cs typeface="Times New Roman"/>
            </a:endParaRPr>
          </a:p>
          <a:p>
            <a:pPr lvl="0" algn="just"/>
            <a:r>
              <a:rPr lang="en-US" altLang="zh-CN" sz="2400" kern="100" dirty="0">
                <a:solidFill>
                  <a:prstClr val="black"/>
                </a:solidFill>
                <a:latin typeface="Times New Roman"/>
                <a:cs typeface="Times New Roman"/>
              </a:rPr>
              <a:t> </a:t>
            </a:r>
            <a:endParaRPr lang="zh-CN" altLang="zh-CN" sz="2400" kern="100" dirty="0">
              <a:solidFill>
                <a:prstClr val="black"/>
              </a:solidFill>
              <a:cs typeface="Times New Roman"/>
            </a:endParaRPr>
          </a:p>
          <a:p>
            <a:pPr lvl="0" algn="just"/>
            <a:endParaRPr lang="en-US" altLang="zh-CN" sz="2400" b="1" kern="100" dirty="0" smtClean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lvl="0" algn="just"/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他自</a:t>
            </a:r>
            <a:r>
              <a:rPr lang="en-US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1953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年</a:t>
            </a:r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从西南农大毕业后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，</a:t>
            </a:r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就一直把如何使粮食增产当作终身目标。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那时</a:t>
            </a:r>
            <a:r>
              <a:rPr lang="zh-CN" altLang="zh-CN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人们觉得一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个</a:t>
            </a:r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大学生毕业不去坐办公室而跑到田里去劳作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是</a:t>
            </a:r>
            <a:r>
              <a:rPr lang="zh-CN" altLang="zh-CN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很稀罕的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。</a:t>
            </a:r>
            <a:endParaRPr lang="zh-CN" altLang="zh-CN" sz="2400" b="1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5" y="1341348"/>
            <a:ext cx="70367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Suddenly it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____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me how difficult it was for a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man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struggle to rid the world of hunger.</a:t>
            </a:r>
            <a:endParaRPr lang="en-US" altLang="zh-CN" sz="2800" kern="1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3730392"/>
            <a:ext cx="74810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Finding ways to grow more rice has been his life goal since he graduated from Southwest Agricultural College in 1953,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 a time _____ people thought it unusual for an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undergraduate to work   in the land rather than in the office.</a:t>
            </a:r>
            <a:endParaRPr lang="zh-CN" altLang="zh-CN" sz="28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2477" y="1368278"/>
            <a:ext cx="562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cs typeface="Times New Roman"/>
              </a:rPr>
              <a:t>hit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6176" y="4622645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76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836712"/>
            <a:ext cx="84066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进一步的阅读让我意识到正是善良的天性以及勤奋和决心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使得</a:t>
            </a:r>
            <a:r>
              <a:rPr lang="zh-CN" altLang="en-US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他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投身于</a:t>
            </a:r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杂交水稻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的</a:t>
            </a:r>
            <a:r>
              <a:rPr lang="zh-CN" altLang="zh-CN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研究。</a:t>
            </a:r>
            <a:endParaRPr lang="zh-CN" altLang="zh-CN" sz="2400" b="1" kern="100" dirty="0">
              <a:solidFill>
                <a:srgbClr val="0070C0"/>
              </a:solidFill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cs typeface="Times New Roman"/>
              </a:rPr>
              <a:t> </a:t>
            </a:r>
            <a:endParaRPr lang="en-US" altLang="zh-CN" sz="2400" kern="100" dirty="0" smtClean="0">
              <a:latin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kern="100" dirty="0">
              <a:latin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kern="100" dirty="0" smtClean="0">
              <a:latin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kern="100" dirty="0">
              <a:latin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zh-CN" altLang="zh-CN" sz="2400" kern="100" dirty="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我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发现</a:t>
            </a:r>
            <a:r>
              <a:rPr lang="zh-CN" altLang="en-US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他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把</a:t>
            </a:r>
            <a:r>
              <a:rPr lang="zh-CN" altLang="zh-CN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毕生都奉献给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了</a:t>
            </a:r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为世界消除饥饿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，</a:t>
            </a:r>
            <a:r>
              <a:rPr lang="zh-CN" altLang="zh-CN" sz="2400" b="1" kern="100" dirty="0">
                <a:solidFill>
                  <a:srgbClr val="0070C0"/>
                </a:solidFill>
                <a:latin typeface="Times New Roman"/>
                <a:cs typeface="Times New Roman"/>
              </a:rPr>
              <a:t>而自己却选择</a:t>
            </a:r>
            <a:r>
              <a:rPr lang="zh-CN" altLang="zh-CN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了</a:t>
            </a:r>
            <a:r>
              <a:rPr lang="zh-CN" altLang="en-US" sz="2400" b="1" kern="1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淡泊名利</a:t>
            </a:r>
            <a:r>
              <a:rPr lang="zh-CN" altLang="zh-CN" sz="2400" b="1" kern="100" smtClean="0">
                <a:solidFill>
                  <a:srgbClr val="0070C0"/>
                </a:solidFill>
                <a:latin typeface="Times New Roman"/>
                <a:cs typeface="Times New Roman"/>
              </a:rPr>
              <a:t>。</a:t>
            </a:r>
            <a:r>
              <a:rPr lang="zh-CN" altLang="zh-CN" sz="2400" b="1" kern="100" smtClean="0">
                <a:solidFill>
                  <a:srgbClr val="0070C0"/>
                </a:solidFill>
                <a:ea typeface="Times New Roman"/>
                <a:cs typeface="Times New Roman"/>
              </a:rPr>
              <a:t> </a:t>
            </a:r>
            <a:r>
              <a:rPr lang="zh-CN" altLang="en-US" sz="2400" b="1" kern="100" smtClean="0">
                <a:solidFill>
                  <a:srgbClr val="0070C0"/>
                </a:solidFill>
                <a:ea typeface="Times New Roman"/>
                <a:cs typeface="Times New Roman"/>
              </a:rPr>
              <a:t>因此他捐出了几百万资助别人开展农业研究。</a:t>
            </a:r>
            <a:endParaRPr lang="zh-CN" altLang="zh-CN" sz="2400" b="1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869640"/>
            <a:ext cx="75678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Further reading made me realize that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______hard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work and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determination__________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his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gentle nature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____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got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him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into the research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of_______.</a:t>
            </a:r>
            <a:endParaRPr lang="zh-CN" altLang="zh-CN" sz="28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4437112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I discovered that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he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has devoted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his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whole life to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ridding the world of hunger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cs typeface="Times New Roman"/>
              </a:rPr>
              <a:t>has chosen not to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be interested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in fame and wealth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lang="zh-CN" altLang="zh-CN" sz="28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600" y="1869640"/>
            <a:ext cx="1120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cs typeface="Times New Roman"/>
              </a:rPr>
              <a:t>it was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0858" y="2300527"/>
            <a:ext cx="1667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cs typeface="Times New Roman"/>
              </a:rPr>
              <a:t>as well as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5656" y="2731415"/>
            <a:ext cx="72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7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273</Words>
  <Application>Microsoft Office PowerPoint</Application>
  <PresentationFormat>全屏显示(4:3)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翻译训练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简.古道尔</dc:title>
  <dc:creator>USER</dc:creator>
  <cp:lastModifiedBy>USER</cp:lastModifiedBy>
  <cp:revision>22</cp:revision>
  <dcterms:created xsi:type="dcterms:W3CDTF">2016-06-02T01:46:13Z</dcterms:created>
  <dcterms:modified xsi:type="dcterms:W3CDTF">2016-06-06T01:41:50Z</dcterms:modified>
</cp:coreProperties>
</file>