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8517-8CDA-4630-B2DB-96834277E5B1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1B59-B000-4A08-99D1-DE5074AE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8517-8CDA-4630-B2DB-96834277E5B1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1B59-B000-4A08-99D1-DE5074AE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4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8517-8CDA-4630-B2DB-96834277E5B1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1B59-B000-4A08-99D1-DE5074AE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3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8517-8CDA-4630-B2DB-96834277E5B1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1B59-B000-4A08-99D1-DE5074AE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6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8517-8CDA-4630-B2DB-96834277E5B1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1B59-B000-4A08-99D1-DE5074AE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8517-8CDA-4630-B2DB-96834277E5B1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1B59-B000-4A08-99D1-DE5074AE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5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8517-8CDA-4630-B2DB-96834277E5B1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1B59-B000-4A08-99D1-DE5074AE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6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8517-8CDA-4630-B2DB-96834277E5B1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1B59-B000-4A08-99D1-DE5074AE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4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8517-8CDA-4630-B2DB-96834277E5B1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1B59-B000-4A08-99D1-DE5074AE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1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8517-8CDA-4630-B2DB-96834277E5B1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1B59-B000-4A08-99D1-DE5074AE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6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8517-8CDA-4630-B2DB-96834277E5B1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1B59-B000-4A08-99D1-DE5074AE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0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8517-8CDA-4630-B2DB-96834277E5B1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D1B59-B000-4A08-99D1-DE5074AE6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1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6571" y="391886"/>
            <a:ext cx="93687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3200" dirty="0" smtClean="0"/>
              <a:t>challenging </a:t>
            </a:r>
            <a:r>
              <a:rPr lang="zh-CN" altLang="en-US" sz="3200" dirty="0" smtClean="0"/>
              <a:t>挑战性的</a:t>
            </a:r>
            <a:r>
              <a:rPr lang="en-US" altLang="zh-CN" sz="3200" dirty="0" smtClean="0"/>
              <a:t>		2. tough</a:t>
            </a:r>
            <a:r>
              <a:rPr lang="zh-CN" altLang="en-US" sz="3200" dirty="0" smtClean="0"/>
              <a:t>困难的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3. convenience</a:t>
            </a:r>
            <a:r>
              <a:rPr lang="zh-CN" altLang="en-US" sz="3200" dirty="0" smtClean="0"/>
              <a:t>便利</a:t>
            </a:r>
            <a:r>
              <a:rPr lang="en-US" altLang="zh-CN" sz="3200" dirty="0" smtClean="0"/>
              <a:t>			4. distract</a:t>
            </a:r>
            <a:r>
              <a:rPr lang="zh-CN" altLang="en-US" sz="3200" dirty="0" smtClean="0"/>
              <a:t>使分心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5. self-discipline</a:t>
            </a:r>
            <a:r>
              <a:rPr lang="zh-CN" altLang="en-US" sz="3200" dirty="0" smtClean="0"/>
              <a:t>自律</a:t>
            </a:r>
            <a:r>
              <a:rPr lang="en-US" altLang="zh-CN" sz="3200" dirty="0" smtClean="0"/>
              <a:t>			6. naughty</a:t>
            </a:r>
            <a:r>
              <a:rPr lang="zh-CN" altLang="en-US" sz="3200" dirty="0" smtClean="0"/>
              <a:t>淘气的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AutoNum type="arabicPeriod" startAt="7"/>
            </a:pPr>
            <a:r>
              <a:rPr lang="en-US" altLang="zh-CN" sz="3200" dirty="0" smtClean="0"/>
              <a:t>domestic</a:t>
            </a:r>
            <a:r>
              <a:rPr lang="zh-CN" altLang="en-US" sz="3200" dirty="0" smtClean="0"/>
              <a:t>国内的</a:t>
            </a:r>
            <a:r>
              <a:rPr lang="en-US" altLang="zh-CN" sz="3200" dirty="0" smtClean="0"/>
              <a:t>			8. diplomacy </a:t>
            </a:r>
            <a:r>
              <a:rPr lang="zh-CN" altLang="en-US" sz="3200" dirty="0" smtClean="0"/>
              <a:t>外交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9. effortlessly </a:t>
            </a:r>
            <a:r>
              <a:rPr lang="zh-CN" altLang="en-US" sz="3200" dirty="0" smtClean="0"/>
              <a:t>轻松地</a:t>
            </a:r>
            <a:r>
              <a:rPr lang="en-US" altLang="zh-CN" sz="3200" dirty="0" smtClean="0"/>
              <a:t>			10. apparently</a:t>
            </a:r>
            <a:r>
              <a:rPr lang="zh-CN" altLang="en-US" sz="3200" smtClean="0"/>
              <a:t>明显地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29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6908" y="325465"/>
            <a:ext cx="8307092" cy="5042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52400" algn="l"/>
              </a:tabLst>
            </a:pPr>
            <a:r>
              <a:rPr lang="en-US" altLang="zh-CN" sz="4400" b="1" kern="100" dirty="0" smtClean="0">
                <a:effectLst/>
                <a:latin typeface="CenturyOldst BT"/>
                <a:ea typeface="楷体_GB2312"/>
              </a:rPr>
              <a:t>D1</a:t>
            </a:r>
            <a:r>
              <a:rPr lang="en-US" altLang="zh-CN" sz="4400" kern="100" dirty="0" smtClean="0">
                <a:effectLst/>
                <a:latin typeface="CenturyOldst BT"/>
                <a:ea typeface="楷体_GB2312"/>
              </a:rPr>
              <a:t> 1-3 ABD</a:t>
            </a:r>
            <a:endParaRPr lang="en-US" altLang="zh-CN" sz="4400" kern="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52400" algn="l"/>
              </a:tabLst>
            </a:pPr>
            <a:r>
              <a:rPr lang="en-GB" altLang="zh-CN" sz="4400" b="1" dirty="0" smtClean="0">
                <a:solidFill>
                  <a:srgbClr val="000000"/>
                </a:solidFill>
                <a:effectLst/>
                <a:latin typeface="CenturyOldst BT"/>
                <a:ea typeface="楷体_GB2312"/>
                <a:cs typeface="Times New Roman" panose="02020603050405020304" pitchFamily="18" charset="0"/>
              </a:rPr>
              <a:t>D2</a:t>
            </a:r>
            <a:r>
              <a:rPr lang="en-GB" altLang="zh-CN" sz="4400" dirty="0" smtClean="0">
                <a:solidFill>
                  <a:srgbClr val="000000"/>
                </a:solidFill>
                <a:effectLst/>
                <a:latin typeface="CenturyOldst BT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4400" kern="100" dirty="0" smtClean="0">
                <a:solidFill>
                  <a:srgbClr val="000000"/>
                </a:solidFill>
                <a:effectLst/>
                <a:latin typeface="CenturyOldst BT"/>
                <a:ea typeface="楷体_GB2312"/>
                <a:cs typeface="Times New Roman" panose="02020603050405020304" pitchFamily="18" charset="0"/>
              </a:rPr>
              <a:t>1-4 DDCB</a:t>
            </a:r>
            <a:endParaRPr lang="zh-CN" altLang="zh-CN" sz="4400" dirty="0" smtClean="0">
              <a:solidFill>
                <a:srgbClr val="000000"/>
              </a:solidFill>
              <a:effectLst/>
              <a:latin typeface="CenturyOldst BT"/>
              <a:ea typeface="楷体_GB231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52400" algn="l"/>
              </a:tabLst>
            </a:pPr>
            <a:r>
              <a:rPr lang="en-US" altLang="zh-CN" sz="4400" b="1" kern="100" dirty="0" smtClean="0">
                <a:effectLst/>
                <a:latin typeface="CenturyOldst BT"/>
                <a:ea typeface="楷体_GB2312"/>
              </a:rPr>
              <a:t>D3 </a:t>
            </a:r>
            <a:r>
              <a:rPr lang="en-US" altLang="zh-CN" sz="4400" kern="100" dirty="0" smtClean="0">
                <a:effectLst/>
                <a:latin typeface="CenturyOldst BT"/>
                <a:ea typeface="楷体_GB2312"/>
              </a:rPr>
              <a:t>1-4 CDDC</a:t>
            </a:r>
            <a:endParaRPr lang="zh-CN" altLang="zh-CN" sz="4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52400" algn="l"/>
              </a:tabLst>
            </a:pPr>
            <a:r>
              <a:rPr lang="en-US" altLang="zh-CN" sz="4400" b="1" kern="100" dirty="0" smtClean="0">
                <a:effectLst/>
                <a:latin typeface="CenturyOldst BT"/>
                <a:ea typeface="楷体_GB2312"/>
              </a:rPr>
              <a:t>D4 </a:t>
            </a:r>
            <a:r>
              <a:rPr lang="en-US" altLang="zh-CN" sz="4400" kern="100" dirty="0" smtClean="0">
                <a:effectLst/>
                <a:latin typeface="CenturyOldst BT"/>
                <a:ea typeface="楷体_GB2312"/>
              </a:rPr>
              <a:t>1-4 CBAD</a:t>
            </a:r>
            <a:endParaRPr lang="zh-CN" altLang="zh-CN" sz="4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4400" b="1" kern="100" dirty="0" smtClean="0">
                <a:effectLst/>
                <a:latin typeface="CenturyOldst BT"/>
                <a:ea typeface="楷体_GB2312"/>
              </a:rPr>
              <a:t>D5 </a:t>
            </a:r>
            <a:r>
              <a:rPr lang="en-US" altLang="zh-CN" sz="4400" kern="100" dirty="0" smtClean="0">
                <a:effectLst/>
                <a:latin typeface="CenturyOldst BT"/>
                <a:ea typeface="楷体_GB2312"/>
              </a:rPr>
              <a:t>1-4 CBDB</a:t>
            </a:r>
            <a:endParaRPr lang="zh-CN" altLang="zh-CN" sz="4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16070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3200" dirty="0" smtClean="0"/>
              <a:t>This year </a:t>
            </a:r>
            <a:r>
              <a:rPr lang="en-US" altLang="zh-CN" sz="3200" dirty="0" smtClean="0">
                <a:solidFill>
                  <a:srgbClr val="FF0000"/>
                </a:solidFill>
              </a:rPr>
              <a:t>saw</a:t>
            </a:r>
            <a:r>
              <a:rPr lang="en-US" altLang="zh-CN" sz="3200" dirty="0" smtClean="0"/>
              <a:t> a Russian ice cream crazy </a:t>
            </a:r>
            <a:r>
              <a:rPr lang="en-US" altLang="zh-CN" sz="3200" dirty="0" smtClean="0">
                <a:solidFill>
                  <a:srgbClr val="FF0000"/>
                </a:solidFill>
              </a:rPr>
              <a:t>take off </a:t>
            </a:r>
            <a:r>
              <a:rPr lang="en-US" altLang="zh-CN" sz="3200" dirty="0" smtClean="0"/>
              <a:t>in China.</a:t>
            </a:r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r>
              <a:rPr lang="en-US" altLang="zh-CN" sz="3200" dirty="0" smtClean="0"/>
              <a:t>2</a:t>
            </a:r>
            <a:r>
              <a:rPr lang="en-US" altLang="zh-CN" sz="3200" dirty="0" smtClean="0">
                <a:solidFill>
                  <a:srgbClr val="FF0000"/>
                </a:solidFill>
              </a:rPr>
              <a:t>. What </a:t>
            </a:r>
            <a:r>
              <a:rPr lang="en-US" altLang="zh-CN" sz="3200" dirty="0" smtClean="0"/>
              <a:t>matters most </a:t>
            </a:r>
            <a:r>
              <a:rPr lang="en-US" altLang="zh-CN" sz="3200" dirty="0" smtClean="0">
                <a:solidFill>
                  <a:srgbClr val="FF0000"/>
                </a:solidFill>
              </a:rPr>
              <a:t>is how </a:t>
            </a:r>
            <a:r>
              <a:rPr lang="en-US" altLang="zh-CN" sz="3200" dirty="0" smtClean="0"/>
              <a:t>the teacher is using technology.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3. Not only </a:t>
            </a:r>
            <a:r>
              <a:rPr lang="en-US" altLang="zh-CN" sz="3200" dirty="0" smtClean="0">
                <a:solidFill>
                  <a:srgbClr val="FF0000"/>
                </a:solidFill>
              </a:rPr>
              <a:t>can it </a:t>
            </a:r>
            <a:r>
              <a:rPr lang="en-US" altLang="zh-CN" sz="3200" dirty="0" smtClean="0"/>
              <a:t>improve collaboration, communication and creation in endless ways, but it can also serve as an infinite distraction.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4. </a:t>
            </a:r>
            <a:r>
              <a:rPr lang="en-US" altLang="zh-CN" sz="3200" dirty="0" smtClean="0">
                <a:solidFill>
                  <a:srgbClr val="FF0000"/>
                </a:solidFill>
              </a:rPr>
              <a:t>Covering an area of </a:t>
            </a:r>
            <a:r>
              <a:rPr lang="en-US" altLang="zh-CN" sz="3200" dirty="0" smtClean="0"/>
              <a:t>15 square miles, it is the size of a small US city and sits in the middle of the New Mexico desert.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951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5286" y="674914"/>
            <a:ext cx="37690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mtClean="0"/>
              <a:t>Summary</a:t>
            </a:r>
          </a:p>
          <a:p>
            <a:endParaRPr lang="en-US" altLang="zh-CN" sz="5400" dirty="0" smtClean="0"/>
          </a:p>
          <a:p>
            <a:r>
              <a:rPr lang="en-US" altLang="zh-CN" sz="5400" dirty="0"/>
              <a:t>presentation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8024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102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CenturyOldst BT</vt:lpstr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</cp:revision>
  <dcterms:created xsi:type="dcterms:W3CDTF">2016-10-14T02:05:55Z</dcterms:created>
  <dcterms:modified xsi:type="dcterms:W3CDTF">2016-10-18T01:29:27Z</dcterms:modified>
</cp:coreProperties>
</file>