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022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BA301-E14F-44A3-BC62-F61AB0C755E9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5B36F-6103-483D-9E2D-49C85AB88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5B36F-6103-483D-9E2D-49C85AB88AD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9667-413B-4D68-9432-06A2E4E17C0C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9B39-3F83-4C9D-841C-B243D85568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ublic_Records" TargetMode="External"/><Relationship Id="rId3" Type="http://schemas.openxmlformats.org/officeDocument/2006/relationships/hyperlink" Target="https://en.wikipedia.org/wiki/Electronica" TargetMode="External"/><Relationship Id="rId7" Type="http://schemas.openxmlformats.org/officeDocument/2006/relationships/hyperlink" Target="https://en.wikipedia.org/wiki/Universal_Republic_Record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ySpace" TargetMode="External"/><Relationship Id="rId5" Type="http://schemas.openxmlformats.org/officeDocument/2006/relationships/hyperlink" Target="https://en.wikipedia.org/wiki/Social_networking_site" TargetMode="External"/><Relationship Id="rId4" Type="http://schemas.openxmlformats.org/officeDocument/2006/relationships/hyperlink" Target="https://en.wikipedia.org/wiki/Owatonna,_Minneso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e.hiphotos.baidu.com/baike/c0%3Dbaike220%2C5%2C5%2C220%2C73/sign=d145e5669f0a304e462fa8a8b0a1cce3/1ad5ad6eddc451daad919d89befd5266d01632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Taylor Swift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>
                <a:solidFill>
                  <a:schemeClr val="tx1"/>
                </a:solidFill>
              </a:rPr>
              <a:t>Lucky  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Taylor Alison Swift</a:t>
            </a:r>
            <a:r>
              <a:rPr lang="en-US" dirty="0" smtClean="0"/>
              <a:t> (born December 13, 1989) is an American singer-songwriter. Throughout her career, she has become one of the most popular female contemporary singers. She is known for narrative songs about her personal life, which has received much media attention.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Famous songs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Love story</a:t>
            </a:r>
          </a:p>
          <a:p>
            <a:r>
              <a:rPr lang="en-US" altLang="zh-CN" dirty="0" smtClean="0"/>
              <a:t>You belong with me~</a:t>
            </a:r>
          </a:p>
          <a:p>
            <a:r>
              <a:rPr lang="en-US" altLang="zh-CN" dirty="0" smtClean="0"/>
              <a:t>I knew you were in trouble</a:t>
            </a:r>
          </a:p>
          <a:p>
            <a:r>
              <a:rPr lang="en-US" altLang="zh-CN" dirty="0" smtClean="0"/>
              <a:t>We are never ever getting back together</a:t>
            </a:r>
          </a:p>
          <a:p>
            <a:r>
              <a:rPr lang="en-US" altLang="zh-CN" dirty="0" smtClean="0"/>
              <a:t>Enchanted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Owl city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Owl City</a:t>
            </a:r>
            <a:r>
              <a:rPr lang="en-US" dirty="0" smtClean="0"/>
              <a:t> is an American </a:t>
            </a:r>
            <a:r>
              <a:rPr lang="en-US" dirty="0" err="1" smtClean="0">
                <a:hlinkClick r:id="rId3" tooltip="Electronica"/>
              </a:rPr>
              <a:t>electronica</a:t>
            </a:r>
            <a:r>
              <a:rPr lang="en-US" dirty="0" smtClean="0"/>
              <a:t> project created in 2007 in </a:t>
            </a:r>
            <a:r>
              <a:rPr lang="en-US" dirty="0" smtClean="0">
                <a:hlinkClick r:id="rId4" tooltip="Owatonna, Minnesota"/>
              </a:rPr>
              <a:t>Owatonna, Minnesota</a:t>
            </a:r>
            <a:r>
              <a:rPr lang="en-US" dirty="0" smtClean="0"/>
              <a:t>; it is one of several projects by singer, songwriter and multi-instrumentalist Adam Young. Young created the project while experimenting with music in his parents' basement. Owl City developed a following on the </a:t>
            </a:r>
            <a:r>
              <a:rPr lang="en-US" dirty="0" smtClean="0">
                <a:hlinkClick r:id="rId5" tooltip="Social networking site"/>
              </a:rPr>
              <a:t>social networking site</a:t>
            </a:r>
            <a:r>
              <a:rPr lang="en-US" dirty="0" smtClean="0"/>
              <a:t> </a:t>
            </a:r>
            <a:r>
              <a:rPr lang="en-US" dirty="0" smtClean="0">
                <a:hlinkClick r:id="rId6" tooltip="MySpace"/>
              </a:rPr>
              <a:t>MySpace</a:t>
            </a:r>
            <a:r>
              <a:rPr lang="en-US" dirty="0" smtClean="0"/>
              <a:t>, like many musicians who achieved success in the late 2000s, before signing with </a:t>
            </a:r>
            <a:r>
              <a:rPr lang="en-US" dirty="0" smtClean="0">
                <a:hlinkClick r:id="rId7" tooltip="Universal Republic Records"/>
              </a:rPr>
              <a:t>Universal Republic Records</a:t>
            </a:r>
            <a:r>
              <a:rPr lang="en-US" dirty="0" smtClean="0"/>
              <a:t>, now </a:t>
            </a:r>
            <a:r>
              <a:rPr lang="en-US" dirty="0" smtClean="0">
                <a:hlinkClick r:id="rId8" tooltip="Republic Records"/>
              </a:rPr>
              <a:t>Republic Records</a:t>
            </a:r>
            <a:r>
              <a:rPr lang="en-US" dirty="0" smtClean="0"/>
              <a:t>, in 2008.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标注 8"/>
          <p:cNvSpPr/>
          <p:nvPr/>
        </p:nvSpPr>
        <p:spPr>
          <a:xfrm>
            <a:off x="4214810" y="1214422"/>
            <a:ext cx="4714908" cy="178595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just wish you knew </a:t>
            </a:r>
            <a:r>
              <a:rPr lang="en-US" sz="2400" dirty="0" err="1" smtClean="0">
                <a:solidFill>
                  <a:srgbClr val="FF0000"/>
                </a:solidFill>
              </a:rPr>
              <a:t>taylor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was so in love with you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9" name="Picture 3" descr="C:\Users\user\Desktop\7aec54e736d12f2ef714af604fc2d5628535689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5857884" y="3286124"/>
            <a:ext cx="2681538" cy="2867953"/>
          </a:xfrm>
          <a:prstGeom prst="rect">
            <a:avLst/>
          </a:prstGeom>
          <a:noFill/>
        </p:spPr>
      </p:pic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928662" y="1714488"/>
            <a:ext cx="4038600" cy="4483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5400" dirty="0" smtClean="0"/>
              <a:t>Enchanted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174</Words>
  <Application>Microsoft Office PowerPoint</Application>
  <PresentationFormat>全屏显示(4:3)</PresentationFormat>
  <Paragraphs>14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Taylor Swift</vt:lpstr>
      <vt:lpstr>幻灯片 2</vt:lpstr>
      <vt:lpstr>Famous songs</vt:lpstr>
      <vt:lpstr>Owl city</vt:lpstr>
      <vt:lpstr>幻灯片 5</vt:lpstr>
      <vt:lpstr>幻灯片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Towering above others</dc:title>
  <dc:creator>user</dc:creator>
  <cp:lastModifiedBy>user</cp:lastModifiedBy>
  <cp:revision>6</cp:revision>
  <dcterms:created xsi:type="dcterms:W3CDTF">2016-10-15T11:32:28Z</dcterms:created>
  <dcterms:modified xsi:type="dcterms:W3CDTF">2016-10-15T12:25:05Z</dcterms:modified>
</cp:coreProperties>
</file>