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82D-6D95-4904-9BE9-1D92FD48AC6E}" type="datetimeFigureOut">
              <a:rPr lang="zh-CN" altLang="en-US" smtClean="0"/>
              <a:t>2016-6-06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967A-2211-4E4E-B8AA-6CDA61D7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9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82D-6D95-4904-9BE9-1D92FD48AC6E}" type="datetimeFigureOut">
              <a:rPr lang="zh-CN" altLang="en-US" smtClean="0"/>
              <a:t>2016-6-06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967A-2211-4E4E-B8AA-6CDA61D7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0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82D-6D95-4904-9BE9-1D92FD48AC6E}" type="datetimeFigureOut">
              <a:rPr lang="zh-CN" altLang="en-US" smtClean="0"/>
              <a:t>2016-6-06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967A-2211-4E4E-B8AA-6CDA61D7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9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82D-6D95-4904-9BE9-1D92FD48AC6E}" type="datetimeFigureOut">
              <a:rPr lang="zh-CN" altLang="en-US" smtClean="0"/>
              <a:t>2016-6-06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967A-2211-4E4E-B8AA-6CDA61D7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0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82D-6D95-4904-9BE9-1D92FD48AC6E}" type="datetimeFigureOut">
              <a:rPr lang="zh-CN" altLang="en-US" smtClean="0"/>
              <a:t>2016-6-06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967A-2211-4E4E-B8AA-6CDA61D7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4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82D-6D95-4904-9BE9-1D92FD48AC6E}" type="datetimeFigureOut">
              <a:rPr lang="zh-CN" altLang="en-US" smtClean="0"/>
              <a:t>2016-6-06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967A-2211-4E4E-B8AA-6CDA61D7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82D-6D95-4904-9BE9-1D92FD48AC6E}" type="datetimeFigureOut">
              <a:rPr lang="zh-CN" altLang="en-US" smtClean="0"/>
              <a:t>2016-6-06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967A-2211-4E4E-B8AA-6CDA61D7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82D-6D95-4904-9BE9-1D92FD48AC6E}" type="datetimeFigureOut">
              <a:rPr lang="zh-CN" altLang="en-US" smtClean="0"/>
              <a:t>2016-6-06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967A-2211-4E4E-B8AA-6CDA61D7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53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82D-6D95-4904-9BE9-1D92FD48AC6E}" type="datetimeFigureOut">
              <a:rPr lang="zh-CN" altLang="en-US" smtClean="0"/>
              <a:t>2016-6-06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967A-2211-4E4E-B8AA-6CDA61D7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0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82D-6D95-4904-9BE9-1D92FD48AC6E}" type="datetimeFigureOut">
              <a:rPr lang="zh-CN" altLang="en-US" smtClean="0"/>
              <a:t>2016-6-06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967A-2211-4E4E-B8AA-6CDA61D7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4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82D-6D95-4904-9BE9-1D92FD48AC6E}" type="datetimeFigureOut">
              <a:rPr lang="zh-CN" altLang="en-US" smtClean="0"/>
              <a:t>2016-6-06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967A-2211-4E4E-B8AA-6CDA61D7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7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582D-6D95-4904-9BE9-1D92FD48AC6E}" type="datetimeFigureOut">
              <a:rPr lang="zh-CN" altLang="en-US" smtClean="0"/>
              <a:t>2016-6-06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8967A-2211-4E4E-B8AA-6CDA61D71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7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565"/>
            <a:ext cx="9358086" cy="7018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9043" y="6041570"/>
            <a:ext cx="2168072" cy="816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80514" y="6014355"/>
            <a:ext cx="704039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19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0274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8" y="69034"/>
            <a:ext cx="9144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46914" y="6487885"/>
            <a:ext cx="1807029" cy="468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83286" y="5952486"/>
            <a:ext cx="755335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20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8208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23" y="-48358"/>
            <a:ext cx="9208477" cy="69063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69016" y="5416062"/>
            <a:ext cx="2286000" cy="6682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83286" y="5952486"/>
            <a:ext cx="755335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20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24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8" y="97971"/>
            <a:ext cx="9013372" cy="67600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00931" y="5829719"/>
            <a:ext cx="2286000" cy="6682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05979" y="5974257"/>
            <a:ext cx="755335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20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3070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5987" y="6189785"/>
            <a:ext cx="2286000" cy="6682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05979" y="5974257"/>
            <a:ext cx="755335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21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1879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76200"/>
            <a:ext cx="9042400" cy="6781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85788" y="5688205"/>
            <a:ext cx="2303583" cy="9956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05979" y="5974257"/>
            <a:ext cx="755335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21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8500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29530" y="5612004"/>
            <a:ext cx="1389184" cy="1082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62836" y="5925273"/>
            <a:ext cx="755335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21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028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2016-06-06T01:19:05Z</dcterms:created>
  <dcterms:modified xsi:type="dcterms:W3CDTF">2016-06-06T01:27:02Z</dcterms:modified>
</cp:coreProperties>
</file>