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5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00210BC-88BE-4996-AE96-07A2849D136E}" type="datetimeFigureOut">
              <a:rPr lang="zh-CN" altLang="en-US" smtClean="0"/>
              <a:t>2016-6-12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25ACD8-3817-409B-AE11-E5F382F00D52}" type="slidenum">
              <a:rPr lang="zh-CN" altLang="en-US" smtClean="0"/>
              <a:t>‹#›</a:t>
            </a:fld>
            <a:endParaRPr lang="zh-CN" altLang="en-US"/>
          </a:p>
        </p:txBody>
      </p:sp>
    </p:spTree>
    <p:extLst>
      <p:ext uri="{BB962C8B-B14F-4D97-AF65-F5344CB8AC3E}">
        <p14:creationId xmlns:p14="http://schemas.microsoft.com/office/powerpoint/2010/main" val="1901329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0210BC-88BE-4996-AE96-07A2849D136E}" type="datetimeFigureOut">
              <a:rPr lang="zh-CN" altLang="en-US" smtClean="0"/>
              <a:t>2016-6-12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25ACD8-3817-409B-AE11-E5F382F00D52}" type="slidenum">
              <a:rPr lang="zh-CN" altLang="en-US" smtClean="0"/>
              <a:t>‹#›</a:t>
            </a:fld>
            <a:endParaRPr lang="zh-CN" altLang="en-US"/>
          </a:p>
        </p:txBody>
      </p:sp>
    </p:spTree>
    <p:extLst>
      <p:ext uri="{BB962C8B-B14F-4D97-AF65-F5344CB8AC3E}">
        <p14:creationId xmlns:p14="http://schemas.microsoft.com/office/powerpoint/2010/main" val="3391509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0210BC-88BE-4996-AE96-07A2849D136E}" type="datetimeFigureOut">
              <a:rPr lang="zh-CN" altLang="en-US" smtClean="0"/>
              <a:t>2016-6-12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25ACD8-3817-409B-AE11-E5F382F00D52}" type="slidenum">
              <a:rPr lang="zh-CN" altLang="en-US" smtClean="0"/>
              <a:t>‹#›</a:t>
            </a:fld>
            <a:endParaRPr lang="zh-CN" altLang="en-US"/>
          </a:p>
        </p:txBody>
      </p:sp>
    </p:spTree>
    <p:extLst>
      <p:ext uri="{BB962C8B-B14F-4D97-AF65-F5344CB8AC3E}">
        <p14:creationId xmlns:p14="http://schemas.microsoft.com/office/powerpoint/2010/main" val="2260670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0210BC-88BE-4996-AE96-07A2849D136E}" type="datetimeFigureOut">
              <a:rPr lang="zh-CN" altLang="en-US" smtClean="0"/>
              <a:t>2016-6-12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25ACD8-3817-409B-AE11-E5F382F00D52}" type="slidenum">
              <a:rPr lang="zh-CN" altLang="en-US" smtClean="0"/>
              <a:t>‹#›</a:t>
            </a:fld>
            <a:endParaRPr lang="zh-CN" altLang="en-US"/>
          </a:p>
        </p:txBody>
      </p:sp>
    </p:spTree>
    <p:extLst>
      <p:ext uri="{BB962C8B-B14F-4D97-AF65-F5344CB8AC3E}">
        <p14:creationId xmlns:p14="http://schemas.microsoft.com/office/powerpoint/2010/main" val="200904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00210BC-88BE-4996-AE96-07A2849D136E}" type="datetimeFigureOut">
              <a:rPr lang="zh-CN" altLang="en-US" smtClean="0"/>
              <a:t>2016-6-12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25ACD8-3817-409B-AE11-E5F382F00D52}" type="slidenum">
              <a:rPr lang="zh-CN" altLang="en-US" smtClean="0"/>
              <a:t>‹#›</a:t>
            </a:fld>
            <a:endParaRPr lang="zh-CN" altLang="en-US"/>
          </a:p>
        </p:txBody>
      </p:sp>
    </p:spTree>
    <p:extLst>
      <p:ext uri="{BB962C8B-B14F-4D97-AF65-F5344CB8AC3E}">
        <p14:creationId xmlns:p14="http://schemas.microsoft.com/office/powerpoint/2010/main" val="579018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00210BC-88BE-4996-AE96-07A2849D136E}" type="datetimeFigureOut">
              <a:rPr lang="zh-CN" altLang="en-US" smtClean="0"/>
              <a:t>2016-6-12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25ACD8-3817-409B-AE11-E5F382F00D52}" type="slidenum">
              <a:rPr lang="zh-CN" altLang="en-US" smtClean="0"/>
              <a:t>‹#›</a:t>
            </a:fld>
            <a:endParaRPr lang="zh-CN" altLang="en-US"/>
          </a:p>
        </p:txBody>
      </p:sp>
    </p:spTree>
    <p:extLst>
      <p:ext uri="{BB962C8B-B14F-4D97-AF65-F5344CB8AC3E}">
        <p14:creationId xmlns:p14="http://schemas.microsoft.com/office/powerpoint/2010/main" val="105255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00210BC-88BE-4996-AE96-07A2849D136E}" type="datetimeFigureOut">
              <a:rPr lang="zh-CN" altLang="en-US" smtClean="0"/>
              <a:t>2016-6-12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725ACD8-3817-409B-AE11-E5F382F00D52}" type="slidenum">
              <a:rPr lang="zh-CN" altLang="en-US" smtClean="0"/>
              <a:t>‹#›</a:t>
            </a:fld>
            <a:endParaRPr lang="zh-CN" altLang="en-US"/>
          </a:p>
        </p:txBody>
      </p:sp>
    </p:spTree>
    <p:extLst>
      <p:ext uri="{BB962C8B-B14F-4D97-AF65-F5344CB8AC3E}">
        <p14:creationId xmlns:p14="http://schemas.microsoft.com/office/powerpoint/2010/main" val="210226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00210BC-88BE-4996-AE96-07A2849D136E}" type="datetimeFigureOut">
              <a:rPr lang="zh-CN" altLang="en-US" smtClean="0"/>
              <a:t>2016-6-12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725ACD8-3817-409B-AE11-E5F382F00D52}" type="slidenum">
              <a:rPr lang="zh-CN" altLang="en-US" smtClean="0"/>
              <a:t>‹#›</a:t>
            </a:fld>
            <a:endParaRPr lang="zh-CN" altLang="en-US"/>
          </a:p>
        </p:txBody>
      </p:sp>
    </p:spTree>
    <p:extLst>
      <p:ext uri="{BB962C8B-B14F-4D97-AF65-F5344CB8AC3E}">
        <p14:creationId xmlns:p14="http://schemas.microsoft.com/office/powerpoint/2010/main" val="47960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0210BC-88BE-4996-AE96-07A2849D136E}" type="datetimeFigureOut">
              <a:rPr lang="zh-CN" altLang="en-US" smtClean="0"/>
              <a:t>2016-6-12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725ACD8-3817-409B-AE11-E5F382F00D52}" type="slidenum">
              <a:rPr lang="zh-CN" altLang="en-US" smtClean="0"/>
              <a:t>‹#›</a:t>
            </a:fld>
            <a:endParaRPr lang="zh-CN" altLang="en-US"/>
          </a:p>
        </p:txBody>
      </p:sp>
    </p:spTree>
    <p:extLst>
      <p:ext uri="{BB962C8B-B14F-4D97-AF65-F5344CB8AC3E}">
        <p14:creationId xmlns:p14="http://schemas.microsoft.com/office/powerpoint/2010/main" val="284626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00210BC-88BE-4996-AE96-07A2849D136E}" type="datetimeFigureOut">
              <a:rPr lang="zh-CN" altLang="en-US" smtClean="0"/>
              <a:t>2016-6-12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25ACD8-3817-409B-AE11-E5F382F00D52}" type="slidenum">
              <a:rPr lang="zh-CN" altLang="en-US" smtClean="0"/>
              <a:t>‹#›</a:t>
            </a:fld>
            <a:endParaRPr lang="zh-CN" altLang="en-US"/>
          </a:p>
        </p:txBody>
      </p:sp>
    </p:spTree>
    <p:extLst>
      <p:ext uri="{BB962C8B-B14F-4D97-AF65-F5344CB8AC3E}">
        <p14:creationId xmlns:p14="http://schemas.microsoft.com/office/powerpoint/2010/main" val="416925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00210BC-88BE-4996-AE96-07A2849D136E}" type="datetimeFigureOut">
              <a:rPr lang="zh-CN" altLang="en-US" smtClean="0"/>
              <a:t>2016-6-12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25ACD8-3817-409B-AE11-E5F382F00D52}" type="slidenum">
              <a:rPr lang="zh-CN" altLang="en-US" smtClean="0"/>
              <a:t>‹#›</a:t>
            </a:fld>
            <a:endParaRPr lang="zh-CN" altLang="en-US"/>
          </a:p>
        </p:txBody>
      </p:sp>
    </p:spTree>
    <p:extLst>
      <p:ext uri="{BB962C8B-B14F-4D97-AF65-F5344CB8AC3E}">
        <p14:creationId xmlns:p14="http://schemas.microsoft.com/office/powerpoint/2010/main" val="416534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0210BC-88BE-4996-AE96-07A2849D136E}" type="datetimeFigureOut">
              <a:rPr lang="zh-CN" altLang="en-US" smtClean="0"/>
              <a:t>2016-6-12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25ACD8-3817-409B-AE11-E5F382F00D52}" type="slidenum">
              <a:rPr lang="zh-CN" altLang="en-US" smtClean="0"/>
              <a:t>‹#›</a:t>
            </a:fld>
            <a:endParaRPr lang="zh-CN" altLang="en-US"/>
          </a:p>
        </p:txBody>
      </p:sp>
    </p:spTree>
    <p:extLst>
      <p:ext uri="{BB962C8B-B14F-4D97-AF65-F5344CB8AC3E}">
        <p14:creationId xmlns:p14="http://schemas.microsoft.com/office/powerpoint/2010/main" val="1413039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2016</a:t>
            </a:r>
            <a:r>
              <a:rPr lang="zh-CN" altLang="en-US" dirty="0" smtClean="0"/>
              <a:t>高考作文题</a:t>
            </a:r>
            <a:endParaRPr lang="zh-CN" altLang="en-US" dirty="0"/>
          </a:p>
        </p:txBody>
      </p:sp>
      <p:sp>
        <p:nvSpPr>
          <p:cNvPr id="3" name="副标题 2"/>
          <p:cNvSpPr>
            <a:spLocks noGrp="1"/>
          </p:cNvSpPr>
          <p:nvPr>
            <p:ph type="subTitle" idx="1"/>
          </p:nvPr>
        </p:nvSpPr>
        <p:spPr/>
        <p:txBody>
          <a:bodyPr/>
          <a:lstStyle/>
          <a:p>
            <a:r>
              <a:rPr lang="zh-CN" altLang="en-US" dirty="0" smtClean="0"/>
              <a:t>问题分析</a:t>
            </a:r>
            <a:endParaRPr lang="zh-CN" altLang="en-US" dirty="0"/>
          </a:p>
        </p:txBody>
      </p:sp>
    </p:spTree>
    <p:extLst>
      <p:ext uri="{BB962C8B-B14F-4D97-AF65-F5344CB8AC3E}">
        <p14:creationId xmlns:p14="http://schemas.microsoft.com/office/powerpoint/2010/main" val="44027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审题及开头语</a:t>
            </a:r>
            <a:endParaRPr lang="zh-CN" altLang="en-US" dirty="0"/>
          </a:p>
        </p:txBody>
      </p:sp>
      <p:sp>
        <p:nvSpPr>
          <p:cNvPr id="3" name="内容占位符 2"/>
          <p:cNvSpPr>
            <a:spLocks noGrp="1"/>
          </p:cNvSpPr>
          <p:nvPr>
            <p:ph idx="1"/>
          </p:nvPr>
        </p:nvSpPr>
        <p:spPr/>
        <p:txBody>
          <a:bodyPr/>
          <a:lstStyle/>
          <a:p>
            <a:r>
              <a:rPr lang="zh-CN" altLang="en-US" dirty="0" smtClean="0"/>
              <a:t>作文要求只是求助一件事情</a:t>
            </a:r>
            <a:r>
              <a:rPr lang="en-US" altLang="zh-CN" dirty="0" smtClean="0"/>
              <a:t>——</a:t>
            </a:r>
            <a:r>
              <a:rPr lang="zh-CN" altLang="en-US" dirty="0" smtClean="0"/>
              <a:t>即能否帮忙；</a:t>
            </a:r>
            <a:endParaRPr lang="en-US" altLang="zh-CN" dirty="0" smtClean="0"/>
          </a:p>
          <a:p>
            <a:r>
              <a:rPr lang="zh-CN" altLang="en-US" dirty="0"/>
              <a:t>不</a:t>
            </a:r>
            <a:r>
              <a:rPr lang="zh-CN" altLang="en-US" dirty="0" smtClean="0"/>
              <a:t>要求把自己的“简历”附上，再帮忙修改。</a:t>
            </a:r>
            <a:endParaRPr lang="en-US" altLang="zh-CN" dirty="0" smtClean="0"/>
          </a:p>
          <a:p>
            <a:r>
              <a:rPr lang="zh-CN" altLang="en-US" dirty="0"/>
              <a:t>动词</a:t>
            </a:r>
            <a:r>
              <a:rPr lang="zh-CN" altLang="en-US" dirty="0" smtClean="0"/>
              <a:t>时态：以现在（现完）或将来时态为主</a:t>
            </a:r>
            <a:endParaRPr lang="en-US" altLang="zh-CN" dirty="0" smtClean="0"/>
          </a:p>
          <a:p>
            <a:r>
              <a:rPr lang="zh-CN" altLang="en-US" dirty="0"/>
              <a:t>开头</a:t>
            </a:r>
            <a:r>
              <a:rPr lang="zh-CN" altLang="en-US" dirty="0" smtClean="0"/>
              <a:t>语交代不清：是感谢信还是求助信</a:t>
            </a:r>
            <a:endParaRPr lang="en-US" altLang="zh-CN" dirty="0" smtClean="0"/>
          </a:p>
          <a:p>
            <a:r>
              <a:rPr lang="zh-CN" altLang="en-US" dirty="0" smtClean="0"/>
              <a:t>文字提示少，发挥内容要贴切。</a:t>
            </a:r>
            <a:endParaRPr lang="zh-CN" altLang="en-US" dirty="0"/>
          </a:p>
        </p:txBody>
      </p:sp>
    </p:spTree>
    <p:extLst>
      <p:ext uri="{BB962C8B-B14F-4D97-AF65-F5344CB8AC3E}">
        <p14:creationId xmlns:p14="http://schemas.microsoft.com/office/powerpoint/2010/main" val="3740009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fontScale="90000"/>
          </a:bodyPr>
          <a:lstStyle/>
          <a:p>
            <a:r>
              <a:rPr lang="zh-CN" altLang="en-US" dirty="0" smtClean="0"/>
              <a:t>开头语问题</a:t>
            </a:r>
            <a:endParaRPr lang="zh-CN" altLang="en-US" dirty="0"/>
          </a:p>
        </p:txBody>
      </p:sp>
      <p:sp>
        <p:nvSpPr>
          <p:cNvPr id="3" name="内容占位符 2"/>
          <p:cNvSpPr>
            <a:spLocks noGrp="1"/>
          </p:cNvSpPr>
          <p:nvPr>
            <p:ph idx="1"/>
          </p:nvPr>
        </p:nvSpPr>
        <p:spPr>
          <a:xfrm>
            <a:off x="107504" y="980728"/>
            <a:ext cx="8856984" cy="5145435"/>
          </a:xfrm>
        </p:spPr>
        <p:txBody>
          <a:bodyPr>
            <a:normAutofit/>
          </a:bodyPr>
          <a:lstStyle/>
          <a:p>
            <a:r>
              <a:rPr lang="en-US" altLang="zh-CN" dirty="0" smtClean="0"/>
              <a:t>I’m Li </a:t>
            </a:r>
            <a:r>
              <a:rPr lang="en-US" altLang="zh-CN" dirty="0" err="1" smtClean="0"/>
              <a:t>Hua</a:t>
            </a:r>
            <a:r>
              <a:rPr lang="en-US" altLang="zh-CN" dirty="0" smtClean="0"/>
              <a:t>, (one of your students, a student in Senior 2/3), writing a letter to ask for your </a:t>
            </a:r>
            <a:r>
              <a:rPr lang="en-US" altLang="zh-CN" dirty="0" smtClean="0"/>
              <a:t>help</a:t>
            </a:r>
            <a:r>
              <a:rPr lang="en-US" altLang="zh-CN" dirty="0" smtClean="0"/>
              <a:t>/, who is going to do a </a:t>
            </a:r>
            <a:r>
              <a:rPr lang="en-US" altLang="zh-CN" smtClean="0"/>
              <a:t>part-time job.</a:t>
            </a:r>
            <a:endParaRPr lang="en-US" altLang="zh-CN" smtClean="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
        <p:nvSpPr>
          <p:cNvPr id="4" name="内容占位符 2"/>
          <p:cNvSpPr txBox="1">
            <a:spLocks/>
          </p:cNvSpPr>
          <p:nvPr/>
        </p:nvSpPr>
        <p:spPr>
          <a:xfrm>
            <a:off x="107504" y="1988840"/>
            <a:ext cx="8928992" cy="521744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altLang="zh-CN" dirty="0" smtClean="0"/>
          </a:p>
          <a:p>
            <a:r>
              <a:rPr lang="en-US" altLang="zh-CN" dirty="0" smtClean="0"/>
              <a:t>I’m Li </a:t>
            </a:r>
            <a:r>
              <a:rPr lang="en-US" altLang="zh-CN" dirty="0" err="1" smtClean="0"/>
              <a:t>Hua</a:t>
            </a:r>
            <a:r>
              <a:rPr lang="en-US" altLang="zh-CN" dirty="0" smtClean="0"/>
              <a:t> , one of your English class/one of your students you have taught. I’m writing to ask if you could help me with my resume and application letter.  As you know, summer holidays are ….., I’d like to do a part-time job in a foreign trade company….</a:t>
            </a:r>
          </a:p>
          <a:p>
            <a:endParaRPr lang="en-US" altLang="zh-CN" dirty="0" smtClean="0"/>
          </a:p>
          <a:p>
            <a:endParaRPr lang="en-US" altLang="zh-CN" dirty="0" smtClean="0"/>
          </a:p>
          <a:p>
            <a:endParaRPr lang="en-US" altLang="zh-CN" dirty="0" smtClean="0"/>
          </a:p>
          <a:p>
            <a:endParaRPr lang="en-US" altLang="zh-CN" dirty="0"/>
          </a:p>
        </p:txBody>
      </p:sp>
    </p:spTree>
    <p:extLst>
      <p:ext uri="{BB962C8B-B14F-4D97-AF65-F5344CB8AC3E}">
        <p14:creationId xmlns:p14="http://schemas.microsoft.com/office/powerpoint/2010/main" val="275229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16632"/>
            <a:ext cx="8229600" cy="288032"/>
          </a:xfrm>
        </p:spPr>
        <p:txBody>
          <a:bodyPr>
            <a:normAutofit fontScale="90000"/>
          </a:bodyPr>
          <a:lstStyle/>
          <a:p>
            <a:r>
              <a:rPr lang="zh-CN" altLang="en-US" dirty="0" smtClean="0"/>
              <a:t>开头语问题</a:t>
            </a:r>
            <a:endParaRPr lang="zh-CN" altLang="en-US" dirty="0"/>
          </a:p>
        </p:txBody>
      </p:sp>
      <p:sp>
        <p:nvSpPr>
          <p:cNvPr id="3" name="内容占位符 2"/>
          <p:cNvSpPr>
            <a:spLocks noGrp="1"/>
          </p:cNvSpPr>
          <p:nvPr>
            <p:ph idx="1"/>
          </p:nvPr>
        </p:nvSpPr>
        <p:spPr>
          <a:xfrm>
            <a:off x="0" y="476672"/>
            <a:ext cx="9144000" cy="5649491"/>
          </a:xfrm>
        </p:spPr>
        <p:txBody>
          <a:bodyPr/>
          <a:lstStyle/>
          <a:p>
            <a:r>
              <a:rPr lang="en-US" altLang="zh-CN" dirty="0" smtClean="0"/>
              <a:t>I’m Li </a:t>
            </a:r>
            <a:r>
              <a:rPr lang="en-US" altLang="zh-CN" dirty="0" err="1" smtClean="0"/>
              <a:t>Hua</a:t>
            </a:r>
            <a:r>
              <a:rPr lang="en-US" altLang="zh-CN" dirty="0" smtClean="0"/>
              <a:t>. Long time no see.(It’s been a long time since we have seen) and I hope everything is going well with you. The summer holiday is approaching soon. So I want to do some meaningful things such as a part time job.</a:t>
            </a:r>
          </a:p>
          <a:p>
            <a:endParaRPr lang="zh-CN" altLang="en-US" dirty="0"/>
          </a:p>
        </p:txBody>
      </p:sp>
      <p:sp>
        <p:nvSpPr>
          <p:cNvPr id="4" name="内容占位符 2"/>
          <p:cNvSpPr txBox="1">
            <a:spLocks/>
          </p:cNvSpPr>
          <p:nvPr/>
        </p:nvSpPr>
        <p:spPr>
          <a:xfrm>
            <a:off x="-12803" y="2924944"/>
            <a:ext cx="9144000" cy="564949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dirty="0" smtClean="0"/>
              <a:t>I’m Li </a:t>
            </a:r>
            <a:r>
              <a:rPr lang="en-US" altLang="zh-CN" dirty="0" err="1" smtClean="0"/>
              <a:t>Hua</a:t>
            </a:r>
            <a:r>
              <a:rPr lang="en-US" altLang="zh-CN" dirty="0" smtClean="0"/>
              <a:t>. Long time no see.(It’s been a long time since we have seen) and I hope everything is going well with you. The summer holiday is approaching soon. So I’m preparing for my application form and resume and going to do a part time job in a foreign trade company.</a:t>
            </a:r>
          </a:p>
          <a:p>
            <a:endParaRPr lang="zh-CN" altLang="en-US" dirty="0"/>
          </a:p>
        </p:txBody>
      </p:sp>
    </p:spTree>
    <p:extLst>
      <p:ext uri="{BB962C8B-B14F-4D97-AF65-F5344CB8AC3E}">
        <p14:creationId xmlns:p14="http://schemas.microsoft.com/office/powerpoint/2010/main" val="389112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270</Words>
  <Application>Microsoft Office PowerPoint</Application>
  <PresentationFormat>全屏显示(4:3)</PresentationFormat>
  <Paragraphs>20</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2016高考作文题</vt:lpstr>
      <vt:lpstr>审题及开头语</vt:lpstr>
      <vt:lpstr>开头语问题</vt:lpstr>
      <vt:lpstr>开头语问题</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2016高考作文题</dc:title>
  <dc:creator>USER</dc:creator>
  <cp:lastModifiedBy>USER</cp:lastModifiedBy>
  <cp:revision>11</cp:revision>
  <dcterms:created xsi:type="dcterms:W3CDTF">2016-06-12T03:05:24Z</dcterms:created>
  <dcterms:modified xsi:type="dcterms:W3CDTF">2016-06-12T03:37:40Z</dcterms:modified>
</cp:coreProperties>
</file>