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176949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198078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225316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19843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233373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290764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154763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396985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310743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55730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542986-409D-4985-8900-03A01FC78C09}" type="datetimeFigureOut">
              <a:rPr lang="zh-CN" altLang="en-US" smtClean="0"/>
              <a:t>2016-9-10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112769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42986-409D-4985-8900-03A01FC78C09}" type="datetimeFigureOut">
              <a:rPr lang="zh-CN" altLang="en-US" smtClean="0"/>
              <a:t>2016-9-10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582DB-B3C3-4548-B0E8-9FF23A9DD327}" type="slidenum">
              <a:rPr lang="zh-CN" altLang="en-US" smtClean="0"/>
              <a:t>‹#›</a:t>
            </a:fld>
            <a:endParaRPr lang="zh-CN" altLang="en-US"/>
          </a:p>
        </p:txBody>
      </p:sp>
    </p:spTree>
    <p:extLst>
      <p:ext uri="{BB962C8B-B14F-4D97-AF65-F5344CB8AC3E}">
        <p14:creationId xmlns:p14="http://schemas.microsoft.com/office/powerpoint/2010/main" val="275974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zh-CN" dirty="0"/>
              <a:t>天一大联考</a:t>
            </a:r>
            <a:br>
              <a:rPr lang="zh-CN" altLang="zh-CN" dirty="0"/>
            </a:br>
            <a:r>
              <a:rPr lang="en-US" altLang="zh-CN" dirty="0"/>
              <a:t>2016-2017</a:t>
            </a:r>
            <a:r>
              <a:rPr lang="zh-CN" altLang="zh-CN" dirty="0"/>
              <a:t>学年高中毕业班阶段性测试（一）</a:t>
            </a:r>
            <a:br>
              <a:rPr lang="zh-CN" altLang="zh-CN" dirty="0"/>
            </a:br>
            <a:endParaRPr lang="zh-CN" altLang="en-US" dirty="0"/>
          </a:p>
        </p:txBody>
      </p:sp>
      <p:sp>
        <p:nvSpPr>
          <p:cNvPr id="3" name="副标题 2"/>
          <p:cNvSpPr>
            <a:spLocks noGrp="1"/>
          </p:cNvSpPr>
          <p:nvPr>
            <p:ph type="subTitle" idx="1"/>
          </p:nvPr>
        </p:nvSpPr>
        <p:spPr/>
        <p:txBody>
          <a:bodyPr/>
          <a:lstStyle/>
          <a:p>
            <a:r>
              <a:rPr lang="zh-CN" altLang="zh-CN" dirty="0" smtClean="0"/>
              <a:t>书面表达</a:t>
            </a:r>
          </a:p>
          <a:p>
            <a:endParaRPr lang="zh-CN" altLang="en-US" dirty="0"/>
          </a:p>
        </p:txBody>
      </p:sp>
    </p:spTree>
    <p:extLst>
      <p:ext uri="{BB962C8B-B14F-4D97-AF65-F5344CB8AC3E}">
        <p14:creationId xmlns:p14="http://schemas.microsoft.com/office/powerpoint/2010/main" val="372805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9144000" cy="6480720"/>
          </a:xfrm>
        </p:spPr>
        <p:txBody>
          <a:bodyPr>
            <a:normAutofit fontScale="92500" lnSpcReduction="10000"/>
          </a:bodyPr>
          <a:lstStyle/>
          <a:p>
            <a:r>
              <a:rPr lang="en-US" altLang="zh-CN" dirty="0" smtClean="0"/>
              <a:t>Dear </a:t>
            </a:r>
            <a:r>
              <a:rPr lang="en-US" altLang="zh-CN" dirty="0"/>
              <a:t>Tom, </a:t>
            </a:r>
            <a:endParaRPr lang="zh-CN" altLang="zh-CN" dirty="0"/>
          </a:p>
          <a:p>
            <a:r>
              <a:rPr lang="en-US" altLang="zh-CN" dirty="0"/>
              <a:t>	I’m very glad to learn that you will come to China during the Spring Festival. Spring Festival is our traditional festival and we celebrate it in many ways. I think you will enjoy yourself. But I’m afraid I couldn’t </a:t>
            </a:r>
            <a:r>
              <a:rPr lang="en-US" altLang="zh-CN" u="sng" dirty="0">
                <a:solidFill>
                  <a:srgbClr val="FF0000"/>
                </a:solidFill>
              </a:rPr>
              <a:t>keep your company </a:t>
            </a:r>
            <a:r>
              <a:rPr lang="en-US" altLang="zh-CN" dirty="0"/>
              <a:t>because I will be on </a:t>
            </a:r>
            <a:r>
              <a:rPr lang="en-US" altLang="zh-CN" u="sng" dirty="0">
                <a:solidFill>
                  <a:srgbClr val="FF0000"/>
                </a:solidFill>
              </a:rPr>
              <a:t>an exchange program </a:t>
            </a:r>
            <a:r>
              <a:rPr lang="en-US" altLang="zh-CN" dirty="0"/>
              <a:t>in Australia then. </a:t>
            </a:r>
            <a:endParaRPr lang="zh-CN" altLang="zh-CN" dirty="0"/>
          </a:p>
          <a:p>
            <a:r>
              <a:rPr lang="en-US" altLang="zh-CN" dirty="0"/>
              <a:t>	However, </a:t>
            </a:r>
            <a:r>
              <a:rPr lang="en-US" altLang="zh-CN" u="sng" dirty="0">
                <a:solidFill>
                  <a:srgbClr val="FF0000"/>
                </a:solidFill>
              </a:rPr>
              <a:t>there is no need for you to worry</a:t>
            </a:r>
            <a:r>
              <a:rPr lang="en-US" altLang="zh-CN" dirty="0"/>
              <a:t>. I will ask Li Lei to act as your guide, who is also my best friend. He is not only familiar with all the places of interest in Beijing but also fluent in English. Being friendly, outgoing and warm-hearted, he is sure to be a good guide. I believe you will have a wonderful time together. </a:t>
            </a:r>
            <a:endParaRPr lang="zh-CN" altLang="zh-CN" dirty="0"/>
          </a:p>
          <a:p>
            <a:endParaRPr lang="zh-CN" altLang="en-US" dirty="0"/>
          </a:p>
        </p:txBody>
      </p:sp>
    </p:spTree>
    <p:extLst>
      <p:ext uri="{BB962C8B-B14F-4D97-AF65-F5344CB8AC3E}">
        <p14:creationId xmlns:p14="http://schemas.microsoft.com/office/powerpoint/2010/main" val="70642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Words>
  <Application>Microsoft Office PowerPoint</Application>
  <PresentationFormat>全屏显示(4:3)</PresentationFormat>
  <Paragraphs>5</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天一大联考 2016-2017学年高中毕业班阶段性测试（一） </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天一大联考 2016-2017学年高中毕业班阶段性测试（一） </dc:title>
  <dc:creator>USER</dc:creator>
  <cp:lastModifiedBy>USER</cp:lastModifiedBy>
  <cp:revision>4</cp:revision>
  <dcterms:created xsi:type="dcterms:W3CDTF">2016-09-10T02:20:25Z</dcterms:created>
  <dcterms:modified xsi:type="dcterms:W3CDTF">2016-09-10T02:22:17Z</dcterms:modified>
</cp:coreProperties>
</file>