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5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6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4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5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4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2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2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67706-3587-450B-A7E3-28A834F4A6D1}" type="datetimeFigureOut">
              <a:rPr lang="zh-CN" altLang="en-US" smtClean="0"/>
              <a:t>2016-9-09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8945-F252-4303-AE17-9E5DE2CF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5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第一次六校联考词汇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2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036496" cy="66247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Feature works by Brooklyn artists</a:t>
            </a:r>
          </a:p>
          <a:p>
            <a:r>
              <a:rPr lang="en-US" altLang="zh-CN" dirty="0" smtClean="0"/>
              <a:t>Visitors eager to stay in the heart of Manhattan</a:t>
            </a:r>
          </a:p>
          <a:p>
            <a:r>
              <a:rPr lang="en-US" altLang="zh-CN" dirty="0" smtClean="0"/>
              <a:t>Would prefer to do… rather than _____</a:t>
            </a:r>
          </a:p>
          <a:p>
            <a:r>
              <a:rPr lang="en-US" altLang="zh-CN" dirty="0" smtClean="0"/>
              <a:t>Be unique to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sth</a:t>
            </a:r>
            <a:r>
              <a:rPr lang="en-US" altLang="zh-CN" dirty="0"/>
              <a:t> </a:t>
            </a:r>
            <a:r>
              <a:rPr lang="en-US" altLang="zh-CN" dirty="0" smtClean="0"/>
              <a:t> ---     be typical of</a:t>
            </a:r>
          </a:p>
          <a:p>
            <a:r>
              <a:rPr lang="en-US" altLang="zh-CN" dirty="0" smtClean="0"/>
              <a:t>Get on with my work</a:t>
            </a:r>
          </a:p>
          <a:p>
            <a:r>
              <a:rPr lang="en-US" altLang="zh-CN" dirty="0" smtClean="0"/>
              <a:t>Failure is _____(benefit) to sb.</a:t>
            </a:r>
          </a:p>
          <a:p>
            <a:r>
              <a:rPr lang="en-US" altLang="zh-CN" dirty="0" smtClean="0"/>
              <a:t>Difficult and painful experiences shape our character but can also weigh us down.</a:t>
            </a:r>
          </a:p>
          <a:p>
            <a:r>
              <a:rPr lang="en-US" altLang="zh-CN" dirty="0" smtClean="0"/>
              <a:t>Lose weight</a:t>
            </a:r>
          </a:p>
          <a:p>
            <a:r>
              <a:rPr lang="en-US" altLang="zh-CN" dirty="0" smtClean="0"/>
              <a:t>I used to be a fat girl, weighing 80 kilos.</a:t>
            </a:r>
          </a:p>
          <a:p>
            <a:r>
              <a:rPr lang="en-US" altLang="zh-CN" dirty="0" smtClean="0"/>
              <a:t>Journey is more important than the destination.---Once the ____(desire) destination is reached, </a:t>
            </a:r>
            <a:r>
              <a:rPr lang="en-US" altLang="zh-CN" dirty="0" err="1" smtClean="0"/>
              <a:t>Sneakairs</a:t>
            </a:r>
            <a:r>
              <a:rPr lang="en-US" altLang="zh-CN" dirty="0" smtClean="0"/>
              <a:t> will vibrate 3 three times to inform the user ____ the _____(arrive).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30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0"/>
            <a:ext cx="9108504" cy="61261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Making mistakes is the surest path to grow .</a:t>
            </a:r>
          </a:p>
          <a:p>
            <a:r>
              <a:rPr lang="en-US" altLang="zh-CN" dirty="0" smtClean="0"/>
              <a:t>Build back up one’s strength.</a:t>
            </a:r>
          </a:p>
          <a:p>
            <a:r>
              <a:rPr lang="en-US" altLang="zh-CN" dirty="0" smtClean="0"/>
              <a:t>Choose _____(keep) pursuing.</a:t>
            </a:r>
          </a:p>
          <a:p>
            <a:r>
              <a:rPr lang="en-US" altLang="zh-CN" dirty="0" smtClean="0"/>
              <a:t>I lived a normal  life ____ everyone else.</a:t>
            </a:r>
          </a:p>
          <a:p>
            <a:r>
              <a:rPr lang="en-US" altLang="zh-CN" dirty="0" smtClean="0"/>
              <a:t>Go without </a:t>
            </a:r>
            <a:r>
              <a:rPr lang="en-US" altLang="zh-CN" dirty="0" err="1" smtClean="0"/>
              <a:t>sth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live with </a:t>
            </a:r>
            <a:r>
              <a:rPr lang="en-US" altLang="zh-CN" dirty="0" err="1" smtClean="0"/>
              <a:t>sth</a:t>
            </a:r>
            <a:endParaRPr lang="en-US" altLang="zh-CN" dirty="0" smtClean="0"/>
          </a:p>
          <a:p>
            <a:r>
              <a:rPr lang="en-US" altLang="zh-CN" dirty="0" smtClean="0"/>
              <a:t>Give in to 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sth</a:t>
            </a:r>
            <a:endParaRPr lang="en-US" altLang="zh-CN" dirty="0" smtClean="0"/>
          </a:p>
          <a:p>
            <a:r>
              <a:rPr lang="en-US" altLang="zh-CN" dirty="0" smtClean="0"/>
              <a:t>Eight years of slow _____(improve)</a:t>
            </a:r>
          </a:p>
          <a:p>
            <a:r>
              <a:rPr lang="en-US" altLang="zh-CN" dirty="0" smtClean="0"/>
              <a:t>My commitment to participate with a desire to raise money, to get in shape and to support my friend.</a:t>
            </a:r>
          </a:p>
          <a:p>
            <a:r>
              <a:rPr lang="en-US" altLang="zh-CN" dirty="0" smtClean="0"/>
              <a:t>In the process of getting back to my “old self”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90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809" y="188640"/>
            <a:ext cx="8892480" cy="656241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I’m stuck here.------(be) stuck in </a:t>
            </a:r>
            <a:r>
              <a:rPr lang="en-US" altLang="zh-CN" dirty="0" err="1" smtClean="0"/>
              <a:t>sth</a:t>
            </a:r>
            <a:r>
              <a:rPr lang="en-US" altLang="zh-CN" dirty="0" smtClean="0"/>
              <a:t>-----stick to </a:t>
            </a:r>
            <a:r>
              <a:rPr lang="en-US" altLang="zh-CN" dirty="0" err="1" smtClean="0"/>
              <a:t>sth</a:t>
            </a:r>
            <a:endParaRPr lang="en-US" altLang="zh-CN" dirty="0" smtClean="0"/>
          </a:p>
          <a:p>
            <a:r>
              <a:rPr lang="en-US" altLang="zh-CN" dirty="0" smtClean="0"/>
              <a:t>Now I’m thankful for all I do have. I’m grateful for all of the beautiful things I gained.</a:t>
            </a:r>
          </a:p>
          <a:p>
            <a:r>
              <a:rPr lang="en-US" altLang="zh-CN" dirty="0" smtClean="0"/>
              <a:t>Its _____( combine) of energy</a:t>
            </a:r>
          </a:p>
          <a:p>
            <a:r>
              <a:rPr lang="en-US" altLang="zh-CN" dirty="0" smtClean="0"/>
              <a:t>Transform Sneak-airs from an ordinary shoe to a tour guide.</a:t>
            </a:r>
          </a:p>
          <a:p>
            <a:r>
              <a:rPr lang="en-US" altLang="zh-CN" dirty="0" smtClean="0"/>
              <a:t>Act/serve/work as a _____(</a:t>
            </a:r>
            <a:r>
              <a:rPr lang="zh-CN" altLang="en-US" dirty="0" smtClean="0"/>
              <a:t>导游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Have nothing _____(worry) about</a:t>
            </a:r>
          </a:p>
          <a:p>
            <a:r>
              <a:rPr lang="en-US" altLang="zh-CN" dirty="0" err="1" smtClean="0"/>
              <a:t>easyJet</a:t>
            </a:r>
            <a:r>
              <a:rPr lang="en-US" altLang="zh-CN" dirty="0" smtClean="0"/>
              <a:t> is the first airline ____(offer) them to passengers just as they are about to land in an _____(know) city.</a:t>
            </a:r>
          </a:p>
          <a:p>
            <a:r>
              <a:rPr lang="en-US" altLang="zh-CN" dirty="0" smtClean="0"/>
              <a:t>Making the Most of Life Experiences</a:t>
            </a:r>
          </a:p>
          <a:p>
            <a:r>
              <a:rPr lang="en-US" altLang="zh-CN" dirty="0" smtClean="0"/>
              <a:t>Receive _____(wild) different responses</a:t>
            </a:r>
          </a:p>
          <a:p>
            <a:r>
              <a:rPr lang="en-US" altLang="zh-CN" dirty="0" smtClean="0"/>
              <a:t>Follow your dreams….. Pursue </a:t>
            </a:r>
            <a:r>
              <a:rPr lang="en-US" altLang="zh-CN" dirty="0" err="1" smtClean="0"/>
              <a:t>sth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96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How dare Microsoft disturb my private life!</a:t>
            </a:r>
          </a:p>
          <a:p>
            <a:r>
              <a:rPr lang="en-US" altLang="zh-CN" dirty="0" smtClean="0"/>
              <a:t>They claim they don’t install them without users’ permission.</a:t>
            </a:r>
          </a:p>
          <a:p>
            <a:r>
              <a:rPr lang="en-US" altLang="zh-CN" dirty="0" smtClean="0"/>
              <a:t>The author has a privilege to update his computer system.</a:t>
            </a:r>
          </a:p>
          <a:p>
            <a:r>
              <a:rPr lang="en-US" altLang="zh-CN" dirty="0" smtClean="0"/>
              <a:t>After all, the chance to develop an area almost 5 times the size of Manhattan.</a:t>
            </a:r>
          </a:p>
          <a:p>
            <a:r>
              <a:rPr lang="en-US" altLang="zh-CN" dirty="0" smtClean="0"/>
              <a:t>Over the last decade, the state and county officials _____(work) hard ____ restoring the wetlands and other waterways in _____ is now known as the </a:t>
            </a:r>
            <a:r>
              <a:rPr lang="en-US" altLang="zh-CN" dirty="0" err="1" smtClean="0"/>
              <a:t>Babcook</a:t>
            </a:r>
            <a:r>
              <a:rPr lang="en-US" altLang="zh-CN" dirty="0" smtClean="0"/>
              <a:t> Nature Preserve.</a:t>
            </a:r>
          </a:p>
          <a:p>
            <a:r>
              <a:rPr lang="en-US" altLang="zh-CN" dirty="0" smtClean="0"/>
              <a:t>However, for some ____(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), it was not until Earth Day ____ the developers finally revealed their plans ___the first “green” community.</a:t>
            </a:r>
          </a:p>
          <a:p>
            <a:r>
              <a:rPr lang="en-US" altLang="zh-CN" dirty="0" smtClean="0"/>
              <a:t>However, this is _____ the similarities end.</a:t>
            </a:r>
          </a:p>
          <a:p>
            <a:r>
              <a:rPr lang="en-US" altLang="zh-CN" dirty="0" smtClean="0"/>
              <a:t>Succeed _____(buy) the large vacant land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23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Express something yourself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217443"/>
          </a:xfrm>
        </p:spPr>
        <p:txBody>
          <a:bodyPr/>
          <a:lstStyle/>
          <a:p>
            <a:r>
              <a:rPr lang="zh-CN" altLang="en-US" dirty="0" smtClean="0"/>
              <a:t>春节期间</a:t>
            </a:r>
            <a:endParaRPr lang="en-US" altLang="zh-CN" dirty="0" smtClean="0"/>
          </a:p>
          <a:p>
            <a:r>
              <a:rPr lang="zh-CN" altLang="en-US" dirty="0"/>
              <a:t>学校</a:t>
            </a:r>
            <a:r>
              <a:rPr lang="zh-CN" altLang="en-US" dirty="0" smtClean="0"/>
              <a:t>的交流项目</a:t>
            </a:r>
            <a:endParaRPr lang="en-US" altLang="zh-CN" dirty="0" smtClean="0"/>
          </a:p>
          <a:p>
            <a:r>
              <a:rPr lang="zh-CN" altLang="en-US" dirty="0" smtClean="0"/>
              <a:t>无法陪同</a:t>
            </a:r>
            <a:endParaRPr lang="en-US" altLang="zh-CN" dirty="0" smtClean="0"/>
          </a:p>
          <a:p>
            <a:r>
              <a:rPr lang="zh-CN" altLang="en-US" dirty="0"/>
              <a:t>太遗憾</a:t>
            </a:r>
            <a:r>
              <a:rPr lang="zh-CN" altLang="en-US" dirty="0" smtClean="0"/>
              <a:t>了！</a:t>
            </a:r>
            <a:endParaRPr lang="en-US" altLang="zh-CN" dirty="0" smtClean="0"/>
          </a:p>
          <a:p>
            <a:r>
              <a:rPr lang="zh-CN" altLang="en-US" dirty="0"/>
              <a:t>让我</a:t>
            </a:r>
            <a:r>
              <a:rPr lang="zh-CN" altLang="en-US" dirty="0" smtClean="0"/>
              <a:t>朋友陪你</a:t>
            </a:r>
            <a:endParaRPr lang="en-US" altLang="zh-CN" dirty="0" smtClean="0"/>
          </a:p>
          <a:p>
            <a:r>
              <a:rPr lang="zh-CN" altLang="en-US" dirty="0"/>
              <a:t>陪</a:t>
            </a:r>
            <a:r>
              <a:rPr lang="zh-CN" altLang="en-US" dirty="0" smtClean="0"/>
              <a:t>你到各个景点游玩</a:t>
            </a:r>
            <a:endParaRPr lang="en-US" altLang="zh-CN" dirty="0" smtClean="0"/>
          </a:p>
          <a:p>
            <a:r>
              <a:rPr lang="zh-CN" altLang="en-US" dirty="0" smtClean="0"/>
              <a:t>推荐李雷做他的导游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825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452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第一次六校联考词汇</vt:lpstr>
      <vt:lpstr>PowerPoint 演示文稿</vt:lpstr>
      <vt:lpstr>PowerPoint 演示文稿</vt:lpstr>
      <vt:lpstr>PowerPoint 演示文稿</vt:lpstr>
      <vt:lpstr>PowerPoint 演示文稿</vt:lpstr>
      <vt:lpstr>Express something yourself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第一次六校联考词汇</dc:title>
  <dc:creator>USER</dc:creator>
  <cp:lastModifiedBy>USER</cp:lastModifiedBy>
  <cp:revision>17</cp:revision>
  <dcterms:created xsi:type="dcterms:W3CDTF">2016-09-09T02:32:28Z</dcterms:created>
  <dcterms:modified xsi:type="dcterms:W3CDTF">2016-09-09T03:32:49Z</dcterms:modified>
</cp:coreProperties>
</file>