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9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83BD-D4D5-4000-B293-6084FBC20AB3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BA35-8E48-4EC8-9681-E58C82126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风筝节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Dear Mr. Smith, </a:t>
            </a:r>
          </a:p>
          <a:p>
            <a:r>
              <a:rPr lang="en-US" altLang="zh-CN" dirty="0" smtClean="0"/>
              <a:t>	I’m Li </a:t>
            </a:r>
            <a:r>
              <a:rPr lang="en-US" altLang="zh-CN" dirty="0" err="1" smtClean="0"/>
              <a:t>Hua</a:t>
            </a:r>
            <a:r>
              <a:rPr lang="en-US" altLang="zh-CN" dirty="0" smtClean="0"/>
              <a:t>, a student of your sister-school in China, I’m writing to tell you that </a:t>
            </a:r>
            <a:r>
              <a:rPr lang="en-US" altLang="zh-CN" dirty="0" smtClean="0">
                <a:solidFill>
                  <a:srgbClr val="FF0000"/>
                </a:solidFill>
              </a:rPr>
              <a:t>there will be a kite festival </a:t>
            </a:r>
            <a:r>
              <a:rPr lang="en-US" altLang="zh-CN" dirty="0" smtClean="0"/>
              <a:t>in our town from 10 May to 15 May. We will hold the festival on the banks of the river flowing through our town. The festival </a:t>
            </a:r>
            <a:r>
              <a:rPr lang="en-US" altLang="zh-CN" u="sng" dirty="0" smtClean="0"/>
              <a:t>begins with </a:t>
            </a:r>
            <a:r>
              <a:rPr lang="en-US" altLang="zh-CN" dirty="0" smtClean="0"/>
              <a:t>a short opening ceremony </a:t>
            </a:r>
            <a:r>
              <a:rPr lang="en-US" altLang="zh-CN" u="sng" dirty="0" smtClean="0">
                <a:solidFill>
                  <a:srgbClr val="FF0000"/>
                </a:solidFill>
              </a:rPr>
              <a:t>and is followed with </a:t>
            </a:r>
            <a:r>
              <a:rPr lang="en-US" altLang="zh-CN" dirty="0" smtClean="0"/>
              <a:t>several days of kite </a:t>
            </a:r>
            <a:r>
              <a:rPr lang="en-US" altLang="zh-CN" u="sng" dirty="0" smtClean="0"/>
              <a:t>flying show </a:t>
            </a:r>
            <a:r>
              <a:rPr lang="en-US" altLang="zh-CN" dirty="0" smtClean="0"/>
              <a:t>where you can see colorful kites of different shapes and sizes </a:t>
            </a:r>
            <a:r>
              <a:rPr lang="en-US" altLang="zh-CN" u="sng" dirty="0" smtClean="0"/>
              <a:t>dancing in the sky</a:t>
            </a:r>
            <a:r>
              <a:rPr lang="en-US" altLang="zh-CN" dirty="0" smtClean="0"/>
              <a:t>. In addition to the show, you will also have a wonderful time visiting the kite museum and watching craftsmen making kites. We sincerely invite you to be present at the kite festival. </a:t>
            </a:r>
          </a:p>
          <a:p>
            <a:r>
              <a:rPr lang="en-US" altLang="zh-CN" dirty="0" smtClean="0"/>
              <a:t>	Looking forward to your early reply!</a:t>
            </a:r>
          </a:p>
          <a:p>
            <a:r>
              <a:rPr lang="en-US" altLang="zh-CN" dirty="0" smtClean="0"/>
              <a:t>Yours, </a:t>
            </a:r>
          </a:p>
          <a:p>
            <a:r>
              <a:rPr lang="en-US" altLang="zh-CN" dirty="0" smtClean="0"/>
              <a:t>Li </a:t>
            </a:r>
            <a:r>
              <a:rPr lang="en-US" altLang="zh-CN" dirty="0" err="1" smtClean="0"/>
              <a:t>Hua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59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风筝节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2016-10-19T23:50:46Z</dcterms:created>
  <dcterms:modified xsi:type="dcterms:W3CDTF">2016-10-19T23:52:42Z</dcterms:modified>
</cp:coreProperties>
</file>