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" y="476672"/>
            <a:ext cx="9071992" cy="576064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据报道，南京一小学门口今日聚集了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多位家长，希望班上的一个“熊孩子”离开。家长们说，这个孩子非常顽皮，经常搞恶作剧，也因此让不少孩子受伤。而该校长女校长坚持“不抛弃不放弃”的原则，拒绝了家长们的要求。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对此，有人赞同校长的做法，也有人支持家长的行为。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请选择一个角度，表达你的思考。题目自拟，文体自定，诗歌除外。不少于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800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02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   据报道，南京一小学门口今日聚集了40多位家长，希望班上的一个“熊孩子”离开。家长们说，这个孩子非常顽皮，经常搞恶作剧，也因此让不少孩子受伤。而该校长女校长坚持“不抛弃不放弃”的原则，拒绝了家长们的要求。    对此，有人赞同校长的做法，也有人支持家长的行为。    请选择一个角度，表达你的思考。题目自拟，文体自定，诗歌除外。不少于800字。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据报道，南京一小学门口今日聚集了40多位家长，希望班上的一个“熊孩子”离开。家长们说，这个孩子非常顽皮，经常搞恶作剧，也因此让不少孩子受伤。而该校长女校长坚持“不抛弃不放弃”的原则，拒绝了家长们的要求。    对此，有人赞同校长的做法，也有人支持家长的行为。    请选择一个角度，表达你的思考。题目自拟，文体自定，诗歌除外。不少于800字。</dc:title>
  <dc:creator>USER</dc:creator>
  <cp:lastModifiedBy>USER</cp:lastModifiedBy>
  <cp:revision>1</cp:revision>
  <dcterms:created xsi:type="dcterms:W3CDTF">2016-12-28T02:51:24Z</dcterms:created>
  <dcterms:modified xsi:type="dcterms:W3CDTF">2016-12-28T02:57:34Z</dcterms:modified>
</cp:coreProperties>
</file>