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EB85-8F18-4106-A24A-9221323BD953}" type="datetimeFigureOut">
              <a:rPr lang="zh-CN" altLang="en-US" smtClean="0"/>
              <a:t>2016-01-06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BDB3-E1B9-42B3-A3D5-92F5F145D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6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EB85-8F18-4106-A24A-9221323BD953}" type="datetimeFigureOut">
              <a:rPr lang="zh-CN" altLang="en-US" smtClean="0"/>
              <a:t>2016-01-06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BDB3-E1B9-42B3-A3D5-92F5F145D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EB85-8F18-4106-A24A-9221323BD953}" type="datetimeFigureOut">
              <a:rPr lang="zh-CN" altLang="en-US" smtClean="0"/>
              <a:t>2016-01-06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BDB3-E1B9-42B3-A3D5-92F5F145D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87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EB85-8F18-4106-A24A-9221323BD953}" type="datetimeFigureOut">
              <a:rPr lang="zh-CN" altLang="en-US" smtClean="0"/>
              <a:t>2016-01-06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BDB3-E1B9-42B3-A3D5-92F5F145D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6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EB85-8F18-4106-A24A-9221323BD953}" type="datetimeFigureOut">
              <a:rPr lang="zh-CN" altLang="en-US" smtClean="0"/>
              <a:t>2016-01-06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BDB3-E1B9-42B3-A3D5-92F5F145D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3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EB85-8F18-4106-A24A-9221323BD953}" type="datetimeFigureOut">
              <a:rPr lang="zh-CN" altLang="en-US" smtClean="0"/>
              <a:t>2016-01-06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BDB3-E1B9-42B3-A3D5-92F5F145D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EB85-8F18-4106-A24A-9221323BD953}" type="datetimeFigureOut">
              <a:rPr lang="zh-CN" altLang="en-US" smtClean="0"/>
              <a:t>2016-01-06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BDB3-E1B9-42B3-A3D5-92F5F145D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7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EB85-8F18-4106-A24A-9221323BD953}" type="datetimeFigureOut">
              <a:rPr lang="zh-CN" altLang="en-US" smtClean="0"/>
              <a:t>2016-01-06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BDB3-E1B9-42B3-A3D5-92F5F145D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0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EB85-8F18-4106-A24A-9221323BD953}" type="datetimeFigureOut">
              <a:rPr lang="zh-CN" altLang="en-US" smtClean="0"/>
              <a:t>2016-01-06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BDB3-E1B9-42B3-A3D5-92F5F145D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87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EB85-8F18-4106-A24A-9221323BD953}" type="datetimeFigureOut">
              <a:rPr lang="zh-CN" altLang="en-US" smtClean="0"/>
              <a:t>2016-01-06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BDB3-E1B9-42B3-A3D5-92F5F145D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4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EB85-8F18-4106-A24A-9221323BD953}" type="datetimeFigureOut">
              <a:rPr lang="zh-CN" altLang="en-US" smtClean="0"/>
              <a:t>2016-01-06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BDB3-E1B9-42B3-A3D5-92F5F145D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EEB85-8F18-4106-A24A-9221323BD953}" type="datetimeFigureOut">
              <a:rPr lang="zh-CN" altLang="en-US" smtClean="0"/>
              <a:t>2016-01-06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6BDB3-E1B9-42B3-A3D5-92F5F145D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7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2015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新课标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II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卷） 阅读下面的材料，写一篇不少于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800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字的文章。 </a:t>
            </a:r>
          </a:p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当代风采人物评选活动已产生最后三名候选人。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小李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，笃学敏思，矢志创新，为破解生命科学之谜作出重大贡献，率领团队一举跻身为国际学术最前沿。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老王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，爱岗敬业，练就一手绝活，变普通技术为完美艺术，走出一条从职高生到焊接大师的“大国工匠”之路，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小刘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，酷爱摄影，跋山涉水捕捉时间美景，他的博客赢得网友一片赞叹：“你带我们品位大千世界”“你帮我们留住美丽乡愁”。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这三个人中，你认为谁更具风采？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请综合材料内容及含义作文，体现你的思考权衡与选择。  要求选好角度，确定立意，明确文体，自拟标题，不要套作，不得抄袭。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92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70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183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2016-01-06T03:32:27Z</dcterms:created>
  <dcterms:modified xsi:type="dcterms:W3CDTF">2016-01-06T03:36:51Z</dcterms:modified>
</cp:coreProperties>
</file>