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2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0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3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4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3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B0A1-578A-4672-B369-7135C48818E4}" type="datetimeFigureOut">
              <a:rPr lang="zh-CN" altLang="en-US" smtClean="0"/>
              <a:t>2016-08-13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A14B-75BF-490C-B60B-25632C1C0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高三作文（一）</a:t>
            </a:r>
            <a:r>
              <a:rPr lang="en-US" altLang="zh-CN" dirty="0" smtClean="0"/>
              <a:t>2016 08 13 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7560840" cy="32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 如何分析评论社会热点话题，对别人的观点是赞成还是反对？或是提出自己的观点，发表自己</a:t>
            </a:r>
            <a:r>
              <a:rPr lang="zh-CN" altLang="en-US" sz="2800" b="1" smtClean="0">
                <a:solidFill>
                  <a:srgbClr val="FF0000"/>
                </a:solidFill>
              </a:rPr>
              <a:t>的见解。学会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从</a:t>
            </a:r>
            <a:r>
              <a:rPr lang="zh-CN" altLang="en-US" sz="2800" b="1" smtClean="0">
                <a:solidFill>
                  <a:srgbClr val="FF0000"/>
                </a:solidFill>
              </a:rPr>
              <a:t>事物表象中去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挖掘事物本质的方法，正确、客观、辩证地看待</a:t>
            </a:r>
            <a:r>
              <a:rPr lang="zh-CN" altLang="en-US" sz="2800" b="1" smtClean="0">
                <a:solidFill>
                  <a:srgbClr val="FF0000"/>
                </a:solidFill>
              </a:rPr>
              <a:t>问题，深入透彻地分析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问题，这是高考作文的核心能力。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49694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高三作文（一）</a:t>
            </a:r>
            <a:r>
              <a:rPr lang="en-US" altLang="zh-CN" b="1" dirty="0" smtClean="0"/>
              <a:t>2016-08-13</a:t>
            </a:r>
            <a:endParaRPr lang="zh-CN" altLang="zh-CN" b="1" dirty="0"/>
          </a:p>
          <a:p>
            <a:r>
              <a:rPr lang="en-US" altLang="zh-CN" b="1" dirty="0" smtClean="0"/>
              <a:t>        7</a:t>
            </a:r>
            <a:r>
              <a:rPr lang="zh-CN" altLang="zh-CN" b="1" dirty="0"/>
              <a:t>月</a:t>
            </a:r>
            <a:r>
              <a:rPr lang="en-US" altLang="zh-CN" b="1" dirty="0"/>
              <a:t>23</a:t>
            </a:r>
            <a:r>
              <a:rPr lang="zh-CN" altLang="zh-CN" b="1" dirty="0"/>
              <a:t>日</a:t>
            </a:r>
            <a:r>
              <a:rPr lang="en-US" altLang="zh-CN" b="1" dirty="0"/>
              <a:t>15</a:t>
            </a:r>
            <a:r>
              <a:rPr lang="zh-CN" altLang="zh-CN" b="1" dirty="0"/>
              <a:t>时许，延庆区北京八达岭野生动物园内发生一起老虎伤人事件，致</a:t>
            </a:r>
            <a:r>
              <a:rPr lang="en-US" altLang="zh-CN" b="1" dirty="0"/>
              <a:t>1</a:t>
            </a:r>
            <a:r>
              <a:rPr lang="zh-CN" altLang="zh-CN" b="1" dirty="0"/>
              <a:t>死</a:t>
            </a:r>
            <a:r>
              <a:rPr lang="en-US" altLang="zh-CN" b="1" dirty="0"/>
              <a:t>1</a:t>
            </a:r>
            <a:r>
              <a:rPr lang="zh-CN" altLang="zh-CN" b="1" dirty="0"/>
              <a:t>伤。悲剧实在罕见，立即引发大家的点击转发关注。</a:t>
            </a:r>
            <a:r>
              <a:rPr lang="en-US" altLang="zh-CN" b="1" dirty="0"/>
              <a:t>7</a:t>
            </a:r>
            <a:r>
              <a:rPr lang="zh-CN" altLang="zh-CN" b="1" dirty="0"/>
              <a:t>月</a:t>
            </a:r>
            <a:r>
              <a:rPr lang="en-US" altLang="zh-CN" b="1" dirty="0"/>
              <a:t>27</a:t>
            </a:r>
            <a:r>
              <a:rPr lang="zh-CN" altLang="zh-CN" b="1" dirty="0"/>
              <a:t>日《人民日报》发表评论《舆论别成另一只伤人“老虎”》。文章说</a:t>
            </a:r>
            <a:r>
              <a:rPr lang="zh-CN" altLang="zh-CN" b="1" dirty="0" smtClean="0"/>
              <a:t>：</a:t>
            </a:r>
            <a:r>
              <a:rPr lang="zh-CN" altLang="en-US" b="1" dirty="0" smtClean="0"/>
              <a:t>利用</a:t>
            </a:r>
            <a:r>
              <a:rPr lang="zh-CN" altLang="en-US" b="1" dirty="0"/>
              <a:t>闲暇时间带着孩子旅游的女士出了意外，发生了死伤悲剧，人们的关注，难道不应首先是对遇难者表达哀伤、为伤者祈祷、为这个遭遇不幸的家庭给予同情吗？但舆论场上，猜疑的、指责的、嘲弄的、演绎的，依然不乏少数，甚至还有人因为游客自行下车这一细节，而用“活该”甚至“作死”这样的词来表达。难怪，很多人看到诸如此类的文章和议论，忍不住说：起码的同情心都到哪里去了？我们不是都无比渴望“社会是温暖的”，为什么却对一起悲剧当事人如此刻薄与冷漠呢？</a:t>
            </a:r>
            <a:r>
              <a:rPr lang="zh-CN" altLang="zh-CN" b="1" dirty="0" smtClean="0"/>
              <a:t>当</a:t>
            </a:r>
            <a:r>
              <a:rPr lang="zh-CN" altLang="zh-CN" b="1" dirty="0"/>
              <a:t>段子比事实多、戏谑比反思多、冷嘲热讽比切身关怀多时，这样的“关注”，难免变味。这个现象倒值得引起重视。不管最终认定的责任在谁，这起野生动物园里的‘老虎吃人’悲剧，说到底是概率极小的一次意外。一起小概率事件为什么能成为一起舆论场上的公共事件？这背后，其实也有一种“消费灾难”的畸形心理。现在，当越来越多的人进入了移动互联网和社交媒体、开始手持“全民话筒”时，如果讨论开始冒犯他人的隐私、尊严，无异于是对悲剧承受者个人与家庭的再度残忍伤害。</a:t>
            </a:r>
          </a:p>
          <a:p>
            <a:r>
              <a:rPr lang="en-US" altLang="zh-CN" b="1" dirty="0" smtClean="0"/>
              <a:t>        </a:t>
            </a:r>
            <a:r>
              <a:rPr lang="zh-CN" altLang="zh-CN" b="1" dirty="0" smtClean="0"/>
              <a:t>然而</a:t>
            </a:r>
            <a:r>
              <a:rPr lang="zh-CN" altLang="zh-CN" b="1" dirty="0"/>
              <a:t>也有网友不认同《人民日报》的观点，认为：人民日报真是目光短浅。</a:t>
            </a:r>
            <a:r>
              <a:rPr lang="en-US" altLang="zh-CN" b="1" dirty="0"/>
              <a:t>“</a:t>
            </a:r>
            <a:r>
              <a:rPr lang="zh-CN" altLang="zh-CN" b="1" dirty="0"/>
              <a:t>一起小概率事件为什么能成为一起舆论场上的公共事件</a:t>
            </a:r>
            <a:r>
              <a:rPr lang="en-US" altLang="zh-CN" b="1" dirty="0"/>
              <a:t>”</a:t>
            </a:r>
            <a:r>
              <a:rPr lang="zh-CN" altLang="zh-CN" b="1" dirty="0"/>
              <a:t>网友们是在</a:t>
            </a:r>
            <a:r>
              <a:rPr lang="en-US" altLang="zh-CN" b="1" dirty="0"/>
              <a:t>“</a:t>
            </a:r>
            <a:r>
              <a:rPr lang="zh-CN" altLang="zh-CN" b="1" dirty="0"/>
              <a:t>消费灾难</a:t>
            </a:r>
            <a:r>
              <a:rPr lang="en-US" altLang="zh-CN" b="1" dirty="0"/>
              <a:t>”</a:t>
            </a:r>
            <a:r>
              <a:rPr lang="zh-CN" altLang="zh-CN" b="1" dirty="0"/>
              <a:t>？动物园老虎伤人的确是小概率事件，可是导致事件的根本原因是受害者不守规矩的愚蠢行为。而这种不守规矩的行为，可就不是小概率事件了。横穿马路的，违规变道的，闯红灯的，翻护栏的。这些违规行为是每天都在发生的。网友们并不是在</a:t>
            </a:r>
            <a:r>
              <a:rPr lang="en-US" altLang="zh-CN" b="1" dirty="0"/>
              <a:t>“</a:t>
            </a:r>
            <a:r>
              <a:rPr lang="zh-CN" altLang="zh-CN" b="1" dirty="0"/>
              <a:t>消费灾难</a:t>
            </a:r>
            <a:r>
              <a:rPr lang="en-US" altLang="zh-CN" b="1" dirty="0"/>
              <a:t>”</a:t>
            </a:r>
            <a:r>
              <a:rPr lang="zh-CN" altLang="zh-CN" b="1" dirty="0"/>
              <a:t>而是希望通过这次事件教育人们遵守规则，鞭策社会文明进步。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 smtClean="0"/>
              <a:t>   </a:t>
            </a:r>
            <a:r>
              <a:rPr lang="zh-CN" altLang="zh-CN" b="1" dirty="0" smtClean="0"/>
              <a:t>对</a:t>
            </a:r>
            <a:r>
              <a:rPr lang="zh-CN" altLang="zh-CN" b="1" dirty="0"/>
              <a:t>《人民日报》及网友的观点你怎么看？请发表你的看法，写一篇不少于</a:t>
            </a:r>
            <a:r>
              <a:rPr lang="en-US" altLang="zh-CN" b="1" dirty="0"/>
              <a:t>800</a:t>
            </a:r>
            <a:r>
              <a:rPr lang="zh-CN" altLang="zh-CN" b="1" dirty="0"/>
              <a:t>字的文章</a:t>
            </a:r>
            <a:r>
              <a:rPr lang="zh-CN" altLang="zh-CN" b="1" dirty="0" smtClean="0"/>
              <a:t>。</a:t>
            </a:r>
            <a:r>
              <a:rPr lang="zh-CN" altLang="en-US" b="1" dirty="0" smtClean="0"/>
              <a:t>（周一写大作文本上）</a:t>
            </a:r>
            <a:endParaRPr lang="zh-CN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1617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35292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 </a:t>
            </a:r>
            <a:r>
              <a:rPr lang="zh-CN" altLang="en-US" sz="2400" b="1" dirty="0" smtClean="0"/>
              <a:t>本周素材</a:t>
            </a:r>
            <a:r>
              <a:rPr lang="zh-CN" altLang="en-US" sz="2400" b="1" dirty="0"/>
              <a:t>专题</a:t>
            </a:r>
            <a:r>
              <a:rPr lang="zh-CN" altLang="en-US" sz="2400" b="1" dirty="0" smtClean="0"/>
              <a:t>积累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收集下面两个话题的有关名言，观点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看法的精彩语段及文章，并作点评。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</a:t>
            </a:r>
            <a:endParaRPr lang="en-US" altLang="zh-CN" sz="2400" b="1" dirty="0" smtClean="0"/>
          </a:p>
          <a:p>
            <a:r>
              <a:rPr lang="zh-CN" altLang="zh-CN" sz="2400" dirty="0" smtClean="0"/>
              <a:t>❶</a:t>
            </a:r>
            <a:r>
              <a:rPr lang="zh-CN" altLang="en-US" sz="2400" dirty="0" smtClean="0"/>
              <a:t>关于“规则”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❷</a:t>
            </a:r>
            <a:r>
              <a:rPr lang="zh-CN" altLang="en-US" sz="2400" dirty="0" smtClean="0"/>
              <a:t>关于自媒体时代的的畸形心理表现</a:t>
            </a:r>
            <a:endParaRPr lang="zh-CN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>
              <a:lnSpc>
                <a:spcPts val="33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例：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“</a:t>
            </a:r>
            <a:r>
              <a:rPr lang="zh-CN" altLang="zh-CN" sz="2400" b="1" dirty="0">
                <a:solidFill>
                  <a:srgbClr val="FF0000"/>
                </a:solidFill>
              </a:rPr>
              <a:t>一个肮脏的国家，如果人人讲规则而不是谈道德，最终会变成一个有人味儿的正常国家，道德自然会逐渐回归；一个干净的国家，如果人人都不讲规则却大谈道德，谈高尚，天天没事儿就谈道德规范，人人大公无私，最终这个国家会堕落成为一个伪君子遍布的肮脏国家。</a:t>
            </a:r>
            <a:r>
              <a:rPr lang="en-US" altLang="zh-CN" sz="2400" b="1" dirty="0">
                <a:solidFill>
                  <a:srgbClr val="FF0000"/>
                </a:solidFill>
              </a:rPr>
              <a:t>”——</a:t>
            </a:r>
            <a:r>
              <a:rPr lang="zh-CN" altLang="zh-CN" sz="2400" b="1" dirty="0">
                <a:solidFill>
                  <a:srgbClr val="FF0000"/>
                </a:solidFill>
              </a:rPr>
              <a:t>胡适</a:t>
            </a: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 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147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522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高三作文（一）2016 08 13  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高三作文（一）201608</dc:title>
  <dc:creator>USER</dc:creator>
  <cp:lastModifiedBy>USER</cp:lastModifiedBy>
  <cp:revision>4</cp:revision>
  <dcterms:created xsi:type="dcterms:W3CDTF">2016-08-13T01:55:31Z</dcterms:created>
  <dcterms:modified xsi:type="dcterms:W3CDTF">2016-08-13T02:18:22Z</dcterms:modified>
</cp:coreProperties>
</file>