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2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0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4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3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9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3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6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78F4-4B24-4F3C-A7A4-8A428661444D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0A3F-5327-4096-9F34-9525491B1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6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</a:rPr>
              <a:t>高三堂上作文（</a:t>
            </a:r>
            <a:r>
              <a:rPr lang="en-US" altLang="zh-CN" sz="5400" dirty="0" smtClean="0">
                <a:solidFill>
                  <a:srgbClr val="FF0000"/>
                </a:solidFill>
              </a:rPr>
              <a:t>2</a:t>
            </a:r>
            <a:r>
              <a:rPr lang="zh-CN" altLang="en-US" sz="5400" dirty="0" smtClean="0">
                <a:solidFill>
                  <a:srgbClr val="FF0000"/>
                </a:solidFill>
              </a:rPr>
              <a:t>）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2016.9.13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496944" cy="685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zh-CN" sz="2000" b="1" dirty="0" smtClean="0"/>
              <a:t>阅读</a:t>
            </a:r>
            <a:r>
              <a:rPr lang="zh-CN" altLang="zh-CN" sz="2000" b="1" dirty="0"/>
              <a:t>下面的材料，根据要求写一篇不少于</a:t>
            </a:r>
            <a:r>
              <a:rPr lang="en-US" altLang="zh-CN" sz="2000" b="1" dirty="0"/>
              <a:t>800</a:t>
            </a:r>
            <a:r>
              <a:rPr lang="zh-CN" altLang="zh-CN" sz="2000" b="1" dirty="0"/>
              <a:t>字的文章。（</a:t>
            </a:r>
            <a:r>
              <a:rPr lang="en-US" altLang="zh-CN" sz="2000" b="1" dirty="0"/>
              <a:t>60</a:t>
            </a:r>
            <a:r>
              <a:rPr lang="zh-CN" altLang="zh-CN" sz="2000" b="1" dirty="0"/>
              <a:t>分）</a:t>
            </a:r>
            <a:endParaRPr lang="zh-CN" altLang="zh-CN" sz="2000" dirty="0"/>
          </a:p>
          <a:p>
            <a:pPr>
              <a:lnSpc>
                <a:spcPts val="3100"/>
              </a:lnSpc>
            </a:pPr>
            <a:r>
              <a:rPr lang="en-US" altLang="zh-CN" sz="2000" b="1" dirty="0" smtClean="0"/>
              <a:t>       </a:t>
            </a:r>
            <a:r>
              <a:rPr lang="zh-CN" altLang="zh-CN" sz="2000" b="1" dirty="0" smtClean="0"/>
              <a:t>大学生</a:t>
            </a:r>
            <a:r>
              <a:rPr lang="zh-CN" altLang="zh-CN" sz="2000" b="1" dirty="0"/>
              <a:t>小闫发现自家大门外有个鸟窝，和朋友架了个梯子将鸟窝里的</a:t>
            </a:r>
            <a:r>
              <a:rPr lang="en-US" altLang="zh-CN" sz="2000" b="1" dirty="0"/>
              <a:t>12</a:t>
            </a:r>
            <a:r>
              <a:rPr lang="zh-CN" altLang="zh-CN" sz="2000" b="1" dirty="0"/>
              <a:t>只鸟掏了出来，养了一段时间后把鸟的照片发到网上，没想到有人愿意出价买鸟，两人因此获利</a:t>
            </a:r>
            <a:r>
              <a:rPr lang="en-US" altLang="zh-CN" sz="2000" b="1" dirty="0"/>
              <a:t>1200</a:t>
            </a:r>
            <a:r>
              <a:rPr lang="zh-CN" altLang="zh-CN" sz="2000" b="1" dirty="0"/>
              <a:t>多元，后来他们又掏了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只。原来，他们掏的这种鸟叫燕隼，是国家二级保护动物。结果，小闫和他的朋友以非法猎捕珍贵濒危野生动物罪，分别被判刑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年半和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年，并处罚款。此事引发不小的争议。</a:t>
            </a:r>
            <a:endParaRPr lang="zh-CN" altLang="zh-CN" sz="2000" dirty="0"/>
          </a:p>
          <a:p>
            <a:pPr>
              <a:lnSpc>
                <a:spcPts val="3100"/>
              </a:lnSpc>
            </a:pPr>
            <a:r>
              <a:rPr lang="en-US" altLang="zh-CN" sz="2000" b="1" dirty="0" smtClean="0"/>
              <a:t>       </a:t>
            </a:r>
            <a:r>
              <a:rPr lang="zh-CN" altLang="zh-CN" sz="2000" b="1" dirty="0" smtClean="0"/>
              <a:t>小闫</a:t>
            </a:r>
            <a:r>
              <a:rPr lang="zh-CN" altLang="zh-CN" sz="2000" b="1" dirty="0"/>
              <a:t>父亲：儿子对小动物特别喜欢，在我们心里，农村孩子逮鸟抓鱼不用管，没想到会被判得这么重。</a:t>
            </a:r>
            <a:endParaRPr lang="zh-CN" altLang="zh-CN" sz="2000" dirty="0"/>
          </a:p>
          <a:p>
            <a:pPr>
              <a:lnSpc>
                <a:spcPts val="3100"/>
              </a:lnSpc>
            </a:pP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热心</a:t>
            </a:r>
            <a:r>
              <a:rPr lang="zh-CN" altLang="zh-CN" sz="2000" b="1" dirty="0"/>
              <a:t>网友：量刑太重，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年牢狱生活足以毁了人的一生。</a:t>
            </a:r>
            <a:endParaRPr lang="zh-CN" altLang="zh-CN" sz="2000" dirty="0"/>
          </a:p>
          <a:p>
            <a:pPr>
              <a:lnSpc>
                <a:spcPts val="3100"/>
              </a:lnSpc>
            </a:pPr>
            <a:r>
              <a:rPr lang="en-US" altLang="zh-CN" sz="2000" b="1" dirty="0" smtClean="0"/>
              <a:t>      </a:t>
            </a:r>
            <a:r>
              <a:rPr lang="zh-CN" altLang="zh-CN" sz="2000" b="1" dirty="0" smtClean="0"/>
              <a:t>法律</a:t>
            </a:r>
            <a:r>
              <a:rPr lang="zh-CN" altLang="zh-CN" sz="2000" b="1" dirty="0"/>
              <a:t>专家： 知不知道燕隼是二级保护动物，以及知不知道因此受到严惩，这叫法律认识，法律认识错误是不免责的，理由就是公民应当知法守法。</a:t>
            </a:r>
            <a:endParaRPr lang="zh-CN" altLang="zh-CN" sz="2000" dirty="0"/>
          </a:p>
          <a:p>
            <a:pPr>
              <a:lnSpc>
                <a:spcPts val="3100"/>
              </a:lnSpc>
            </a:pP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对于</a:t>
            </a:r>
            <a:r>
              <a:rPr lang="zh-CN" altLang="zh-CN" sz="2000" b="1" dirty="0"/>
              <a:t>以上事情，你怎么看？请写一篇文章表明你的态度，阐述你的看法。</a:t>
            </a:r>
            <a:endParaRPr lang="zh-CN" altLang="zh-CN" sz="2000" dirty="0"/>
          </a:p>
          <a:p>
            <a:pPr>
              <a:lnSpc>
                <a:spcPts val="3100"/>
              </a:lnSpc>
            </a:pPr>
            <a:r>
              <a:rPr lang="en-US" altLang="zh-CN" sz="2000" b="1" smtClean="0"/>
              <a:t>     </a:t>
            </a:r>
            <a:r>
              <a:rPr lang="zh-CN" altLang="zh-CN" sz="2000" b="1" smtClean="0"/>
              <a:t>要求</a:t>
            </a:r>
            <a:r>
              <a:rPr lang="zh-CN" altLang="zh-CN" sz="2000" b="1" dirty="0"/>
              <a:t>选好角度，确定立意，明确文体，自拟标题。不要套作，不得抄袭。</a:t>
            </a:r>
            <a:endParaRPr lang="zh-CN" altLang="zh-CN" sz="2000" dirty="0"/>
          </a:p>
          <a:p>
            <a:pPr>
              <a:lnSpc>
                <a:spcPts val="31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08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这是一篇取材于现实的新材料作文。请你写出材料分析的脉络图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事件：掏鸟→发照片→卖鸟→再次掏鸟→判刑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zh-CN" b="1" dirty="0">
                <a:solidFill>
                  <a:srgbClr val="FF0000"/>
                </a:solidFill>
              </a:rPr>
              <a:t>年→争议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06084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核心事件：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20608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小闫及朋友卖鸟获罪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306896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zh-CN" b="1" dirty="0"/>
              <a:t>材料的第二个重要组成部分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39330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争议：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3933056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闫父：喜欢，正常，太重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b="1" dirty="0" smtClean="0">
                <a:solidFill>
                  <a:srgbClr val="FF0000"/>
                </a:solidFill>
              </a:rPr>
              <a:t>网友</a:t>
            </a:r>
            <a:r>
              <a:rPr lang="zh-CN" altLang="zh-CN" b="1" dirty="0">
                <a:solidFill>
                  <a:srgbClr val="FF0000"/>
                </a:solidFill>
              </a:rPr>
              <a:t>：太重，毁掉一生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专家：法律认识错误不免责，公民应当知法守法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544522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任务：</a:t>
            </a:r>
            <a:r>
              <a:rPr lang="zh-CN" altLang="zh-CN" sz="2400" b="1" dirty="0">
                <a:solidFill>
                  <a:srgbClr val="FF0000"/>
                </a:solidFill>
              </a:rPr>
              <a:t>对于以上事情，你怎么看？请写一篇文章表明你的态度，阐述你的看法。</a:t>
            </a:r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1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84249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【反对】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b="1" dirty="0"/>
              <a:t>反驳：喜欢动物很正常，掏鸟售卖不可谅；从掏鸟到售卖，就是明知故犯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zh-CN" b="1" dirty="0" smtClean="0"/>
              <a:t>喜欢</a:t>
            </a:r>
            <a:r>
              <a:rPr lang="zh-CN" altLang="zh-CN" b="1" dirty="0"/>
              <a:t>不是犯罪的理由，一而再再而三的抓来卖，明显是有利可图，受利益驱使，早已超越了单纯的喜欢。小闫及朋友早已不是孩子，而应该是有文化有素质，懂得文化知识，有一定法律常识，会使用网络，图书查阅资料的现代大学生，卖鸟的时候是头脑灵光的成人，犯罪落网之后，怎可披着孩童可怜无知的外衣？农村落后错误的思想观念，应该得到更正，而非成为犯罪的借口</a:t>
            </a:r>
            <a:r>
              <a:rPr lang="zh-CN" altLang="zh-CN" b="1" dirty="0" smtClean="0"/>
              <a:t>。</a:t>
            </a:r>
            <a:r>
              <a:rPr lang="en-US" altLang="zh-CN" b="1" dirty="0"/>
              <a:t> 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6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828092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小闫缺乏应有的判断力，又或许是在金钱的诱惑下选择性地让自己的判断力下降——蒋国伟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b="1" dirty="0"/>
              <a:t>立论：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b="1" dirty="0"/>
              <a:t>判的不重，犯法即受罚：为你所做的事情负责；触法就受责；法理无情，人当自律；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b="1" dirty="0"/>
              <a:t>不知道捕燕隼犯法，并不意味着他的行为不犯法。因为是否给一个人定罪以及定多重的罪，是由个人行为及其危害决定的。纵然可以考虑到他在主观上并非故意而稍作宽容，但也不应以其主观动机为判断的主要理据，而应以行为的危害为判断的主要理据，否则，奸邪之人就可能以主观上的不知道为由而逃脱法律的制裁。——伍博阳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8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568952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小闫父亲认为生活在农村，从小与各种动物接触的儿子抓鸟贩鸟仅仅是农村里常见的现象，因现象普遍，不应当判罪。可是难道只因事件的普遍性，就可以网开一面不予追究了吗？多数人的“法不责众”心理，正是当今全民法治进程中的一大难关。法律存在的意义，是规范社会风貌，约束人们的行为，让人们在合理的所作所为中享受自由，倘若顺从自己的心意，不顾法律的劝诫，不但会造成“领头羊”现象让更多的人参与其中，也会败坏社会风气，让法律的权威降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808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高三堂上作文（2）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高三堂上作文（2）</dc:title>
  <dc:creator>USER</dc:creator>
  <cp:lastModifiedBy>USER</cp:lastModifiedBy>
  <cp:revision>7</cp:revision>
  <dcterms:created xsi:type="dcterms:W3CDTF">2016-09-12T03:04:25Z</dcterms:created>
  <dcterms:modified xsi:type="dcterms:W3CDTF">2016-09-12T23:50:39Z</dcterms:modified>
</cp:coreProperties>
</file>