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2A3A-1FC1-4EB4-B5BE-8547A7DFFA49}" type="datetimeFigureOut">
              <a:rPr lang="zh-CN" altLang="en-US" smtClean="0"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C247-D636-4183-A109-3355207D6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高三堂上作文（四）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2928934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2016 10 12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07249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 smtClean="0"/>
              <a:t>阅读下面材料，根据要求写一篇不少于</a:t>
            </a:r>
            <a:r>
              <a:rPr lang="en-US" altLang="zh-CN" b="1" dirty="0" smtClean="0"/>
              <a:t>800</a:t>
            </a:r>
            <a:r>
              <a:rPr lang="zh-CN" altLang="en-US" b="1" dirty="0" smtClean="0"/>
              <a:t>字的文章。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为了丰富中小学生的课余生活，让同学们领略科技的魅力，过一把尖端科技的瘾，中科院某研究所推出了公众开放日系列科普活动。活动期间，科研人员特地设计了一个有趣的实验，让同学们亲手操作扫描式电子显微镜，观察蝴蝶的翅膀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通过这台可以看清纳米尺度物体三维结构的显微镜，同学们惊奇地发现；原本色彩斑斓的蝴蝶翅膀竟失去了色彩，显现出奇妙的凹凸不平的结构。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原来，蝴蝶的翅膀本是无色的，只是因为具有特殊的微观结构，才会在光线的照射下呈现出缤纷的色彩</a:t>
            </a:r>
            <a:r>
              <a:rPr lang="en-US" altLang="zh-CN" b="1" dirty="0" smtClean="0"/>
              <a:t>……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要求自选角度，确定立意，明确文体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诗歌除外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。自拟标题；不要脱离材料内容及范围作文；不要套作，不得抄袭，不得透露个人相关信息；书写规范，正确使用标点符号。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60654"/>
            <a:ext cx="8286808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【</a:t>
            </a:r>
            <a:r>
              <a:rPr lang="zh-CN" altLang="en-US" b="1" dirty="0" smtClean="0"/>
              <a:t>解析导写</a:t>
            </a:r>
            <a:r>
              <a:rPr lang="en-US" altLang="zh-CN" b="1" dirty="0" smtClean="0"/>
              <a:t>】</a:t>
            </a:r>
            <a:endParaRPr lang="zh-CN" altLang="en-US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</a:t>
            </a:r>
            <a:r>
              <a:rPr lang="zh-CN" altLang="en-US" b="1" dirty="0"/>
              <a:t> 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、分析材料： 材料</a:t>
            </a:r>
            <a:r>
              <a:rPr lang="zh-CN" altLang="en-US" b="1" dirty="0" smtClean="0"/>
              <a:t>前面的背景介绍，属次要信息和干扰信息</a:t>
            </a:r>
            <a:r>
              <a:rPr lang="zh-CN" altLang="en-US" b="1" dirty="0" smtClean="0"/>
              <a:t>。应</a:t>
            </a:r>
            <a:r>
              <a:rPr lang="zh-CN" altLang="en-US" b="1" dirty="0" smtClean="0"/>
              <a:t>抓住最后一句：</a:t>
            </a:r>
            <a:r>
              <a:rPr lang="zh-CN" altLang="en-US" b="1" dirty="0" smtClean="0">
                <a:solidFill>
                  <a:srgbClr val="FF0000"/>
                </a:solidFill>
              </a:rPr>
              <a:t>“原来，蝴蝶的翅膀本是无色的，只是因为具有特殊的微观结构，才会在光线的照射下呈现出缤纷的色彩</a:t>
            </a:r>
            <a:r>
              <a:rPr lang="en-US" altLang="zh-CN" b="1" dirty="0" smtClean="0">
                <a:solidFill>
                  <a:srgbClr val="FF0000"/>
                </a:solidFill>
              </a:rPr>
              <a:t>……”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那么我们就应追踪思考：蝴蝶的翅膀本是无色的，为什么现实中看到的是“五彩缤纷”的呢？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这就涉及到问题的两个方面：其一蝴蝶本身有特殊的微观结构：其二光线的照射。也就是说，蝴蝶的特殊微观结构，在光线的照射下，才呈现缤纷的色彩。</a:t>
            </a:r>
            <a:r>
              <a:rPr lang="zh-CN" altLang="en-US" b="1" dirty="0" smtClean="0">
                <a:solidFill>
                  <a:srgbClr val="FF0000"/>
                </a:solidFill>
              </a:rPr>
              <a:t>没有特殊结构不行，没有光线照射也不行，二者缺一不可。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那么“微观结构”与“光线”，孰重孰轻呢？蝴蝶是主体，没有其自身的特殊结构，“光线”怎么照射也不行，就如“光线”照在其它物体上，就没有蝴蝶这样的色彩效应。这让人想起哲学上的话题：内因是变化的根据，外因是变化的条件，内因通过外因而起作用。</a:t>
            </a:r>
            <a:r>
              <a:rPr lang="zh-CN" altLang="en-US" b="1" dirty="0" smtClean="0">
                <a:solidFill>
                  <a:srgbClr val="FF0000"/>
                </a:solidFill>
              </a:rPr>
              <a:t>鸡蛋在适宜的温度下可孵化小鸡，但石头在任何温度下也孵不出。所以说蝴蝶的“微观结构”是内因，“光线”是外因，“微观结构”通过“光线”而起作用的。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1439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          2</a:t>
            </a:r>
            <a:r>
              <a:rPr lang="zh-CN" altLang="en-US" b="1" dirty="0" smtClean="0"/>
              <a:t>、应对</a:t>
            </a:r>
            <a:r>
              <a:rPr lang="zh-CN" altLang="en-US" b="1" dirty="0" smtClean="0"/>
              <a:t>材料中的关键词进行二次定义。也就是说进行联想与拓展。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“蝴蝶本身具有的特殊结构”，实际上可对应一个人或一件事。对于一个人来说，打铁要有自身硬，要有自己的独特之处，</a:t>
            </a:r>
            <a:r>
              <a:rPr lang="zh-CN" altLang="en-US" b="1" dirty="0" smtClean="0">
                <a:solidFill>
                  <a:srgbClr val="FF0000"/>
                </a:solidFill>
              </a:rPr>
              <a:t>“特殊结构”就是自身本领强、技术高、素质硬</a:t>
            </a:r>
            <a:r>
              <a:rPr lang="en-US" altLang="zh-CN" b="1" dirty="0" smtClean="0">
                <a:solidFill>
                  <a:srgbClr val="FF0000"/>
                </a:solidFill>
              </a:rPr>
              <a:t>……“</a:t>
            </a:r>
            <a:r>
              <a:rPr lang="zh-CN" altLang="en-US" b="1" dirty="0" smtClean="0">
                <a:solidFill>
                  <a:srgbClr val="FF0000"/>
                </a:solidFill>
              </a:rPr>
              <a:t>光线”就是外面条件，是“平台”、“机遇”</a:t>
            </a:r>
            <a:r>
              <a:rPr lang="en-US" altLang="zh-CN" b="1" dirty="0" smtClean="0">
                <a:solidFill>
                  <a:srgbClr val="FF0000"/>
                </a:solidFill>
              </a:rPr>
              <a:t>……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</a:t>
            </a:r>
            <a:r>
              <a:rPr lang="zh-CN" altLang="en-US" b="1" dirty="0" smtClean="0"/>
              <a:t>特别注意：不能</a:t>
            </a:r>
            <a:r>
              <a:rPr lang="zh-CN" altLang="en-US" b="1" dirty="0" smtClean="0"/>
              <a:t>只站在“自身特殊结构”谈“个人实力”；更不能只站在“光线”角度，谈外部条件“机会”。没有实力，机遇遍地，你只有“悔己无能”之恨；有了实力，没有机会，你只有“报国无门”之叹。实力加上机遇，才能成就人生之辉煌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　　因此本材料作文可围绕“实力加上机遇，才能成就人生辉煌”，这个核心立意去拟题。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25415"/>
            <a:ext cx="8286808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 smtClean="0"/>
              <a:t>         3</a:t>
            </a:r>
            <a:r>
              <a:rPr lang="zh-CN" altLang="en-US" b="1" dirty="0" smtClean="0"/>
              <a:t>、拟题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好题一半文</a:t>
            </a:r>
            <a:endParaRPr lang="en-US" altLang="zh-CN" b="1" dirty="0" smtClean="0"/>
          </a:p>
          <a:p>
            <a:pPr>
              <a:lnSpc>
                <a:spcPts val="3000"/>
              </a:lnSpc>
            </a:pPr>
            <a:r>
              <a:rPr lang="zh-CN" altLang="en-US" b="1" dirty="0" smtClean="0"/>
              <a:t>          如</a:t>
            </a:r>
            <a:r>
              <a:rPr lang="zh-CN" altLang="en-US" b="1" dirty="0" smtClean="0"/>
              <a:t>：直接切入式</a:t>
            </a:r>
            <a:r>
              <a:rPr lang="en-US" altLang="zh-CN" b="1" dirty="0" smtClean="0"/>
              <a:t>——《</a:t>
            </a:r>
            <a:r>
              <a:rPr lang="zh-CN" altLang="en-US" b="1" dirty="0" smtClean="0"/>
              <a:t>实力加平台，才见其光彩</a:t>
            </a:r>
            <a:r>
              <a:rPr lang="en-US" altLang="zh-CN" b="1" dirty="0" smtClean="0"/>
              <a:t>》《</a:t>
            </a:r>
            <a:r>
              <a:rPr lang="zh-CN" altLang="en-US" b="1" dirty="0" smtClean="0"/>
              <a:t>实力如翅膀，机遇是阳光</a:t>
            </a:r>
            <a:r>
              <a:rPr lang="en-US" altLang="zh-CN" b="1" dirty="0" smtClean="0"/>
              <a:t>》《</a:t>
            </a:r>
            <a:r>
              <a:rPr lang="zh-CN" altLang="en-US" b="1" dirty="0" smtClean="0"/>
              <a:t>自我成长，等候阳光</a:t>
            </a:r>
            <a:r>
              <a:rPr lang="en-US" altLang="zh-CN" b="1" dirty="0" smtClean="0"/>
              <a:t>》《</a:t>
            </a:r>
            <a:r>
              <a:rPr lang="zh-CN" altLang="en-US" b="1" dirty="0" smtClean="0"/>
              <a:t>个人奋斗，机遇成全</a:t>
            </a:r>
            <a:r>
              <a:rPr lang="en-US" altLang="zh-CN" b="1" dirty="0" smtClean="0"/>
              <a:t>》……</a:t>
            </a:r>
            <a:endParaRPr lang="zh-CN" altLang="en-US" b="1" dirty="0" smtClean="0"/>
          </a:p>
          <a:p>
            <a:pPr>
              <a:lnSpc>
                <a:spcPts val="3000"/>
              </a:lnSpc>
            </a:pPr>
            <a:r>
              <a:rPr lang="zh-CN" altLang="en-US" b="1" dirty="0" smtClean="0"/>
              <a:t>　　含蓄扣题式</a:t>
            </a:r>
            <a:r>
              <a:rPr lang="en-US" altLang="zh-CN" b="1" dirty="0" smtClean="0"/>
              <a:t>——《</a:t>
            </a:r>
            <a:r>
              <a:rPr lang="zh-CN" altLang="en-US" b="1" dirty="0" smtClean="0"/>
              <a:t>我有翅膀，只等阳光</a:t>
            </a:r>
            <a:r>
              <a:rPr lang="en-US" altLang="zh-CN" b="1" dirty="0" smtClean="0"/>
              <a:t>》《</a:t>
            </a:r>
            <a:r>
              <a:rPr lang="zh-CN" altLang="en-US" b="1" dirty="0" smtClean="0"/>
              <a:t>打造一副翅膀，只等那缕</a:t>
            </a:r>
            <a:r>
              <a:rPr lang="zh-CN" altLang="en-US" b="1" dirty="0" smtClean="0"/>
              <a:t>阳光</a:t>
            </a:r>
            <a:endParaRPr lang="zh-CN" altLang="en-US" b="1" dirty="0" smtClean="0"/>
          </a:p>
          <a:p>
            <a:pPr>
              <a:lnSpc>
                <a:spcPts val="3000"/>
              </a:lnSpc>
            </a:pPr>
            <a:r>
              <a:rPr lang="zh-CN" altLang="en-US" b="1" dirty="0" smtClean="0"/>
              <a:t>　　拟题区别不大，但都要直击核心，紧扣题意，谨防晦涩不明，文艺腔重。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、素材运用导写：高考作文分析到位后，材料的组织就是关键。这篇作文材料组织难度不大。古今中外，那些具有实力者，莫不是遇到了特定的大环境，哪怕是顺境也好，逆境也罢</a:t>
            </a:r>
            <a:r>
              <a:rPr lang="zh-CN" altLang="en-US" b="1" dirty="0" smtClean="0"/>
              <a:t>。苏东坡</a:t>
            </a:r>
            <a:r>
              <a:rPr lang="zh-CN" altLang="en-US" b="1" dirty="0" smtClean="0"/>
              <a:t>，正因为其有雄厚文学素养这个实力，当遇到特定的恶劣环境时，他才在中国文坛上闪耀出了万丈光芒；马云具有思维广阔与品格坚韧的实力，当遇到互联网这个大好环境时，创造了阿里巴巴的无比辉煌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机会为准备者准备着，有些机会是明摆的，还有些机会潜行在生活中，冲着机会去奋斗固然重要，但机会看不见时，你也做着准备，充实着自身，一旦机会露头，你就有可能一展鸿图。</a:t>
            </a:r>
          </a:p>
          <a:p>
            <a:pPr>
              <a:lnSpc>
                <a:spcPts val="3000"/>
              </a:lnSpc>
            </a:pPr>
            <a:r>
              <a:rPr lang="zh-CN" altLang="en-US" b="1" dirty="0" smtClean="0"/>
              <a:t>　　当然反面例子也是不少的。拿破仑说</a:t>
            </a:r>
            <a:r>
              <a:rPr lang="en-US" altLang="zh-CN" b="1" dirty="0" smtClean="0"/>
              <a:t>:"</a:t>
            </a:r>
            <a:r>
              <a:rPr lang="zh-CN" altLang="en-US" b="1" dirty="0" smtClean="0"/>
              <a:t>卓越的才能，如果没有机会，就将失去价值。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在现实生活中，有很多人因为缺乏机遇而碌碌无为。其实生活中这样的例子也是俯拾即是。</a:t>
            </a:r>
          </a:p>
          <a:p>
            <a:pPr>
              <a:lnSpc>
                <a:spcPts val="3000"/>
              </a:lnSpc>
            </a:pP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高三堂上作文（四）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高三堂上作文（四）</dc:title>
  <dc:creator>林立</dc:creator>
  <cp:lastModifiedBy>林立</cp:lastModifiedBy>
  <cp:revision>2</cp:revision>
  <dcterms:created xsi:type="dcterms:W3CDTF">2016-10-11T14:09:50Z</dcterms:created>
  <dcterms:modified xsi:type="dcterms:W3CDTF">2016-10-11T14:23:34Z</dcterms:modified>
</cp:coreProperties>
</file>