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4FC8D-61D6-44C0-B129-808D575E3792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ADCA-3A89-455C-A228-97E9D9EC8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7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4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0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0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3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8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7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3AE6-EB48-4268-AE4D-87A05FD345C5}" type="datetimeFigureOut">
              <a:rPr lang="zh-CN" altLang="en-US" smtClean="0"/>
              <a:t>2015-12-18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D0BD-D277-425E-A063-6539ABD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04664"/>
            <a:ext cx="7848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</a:rPr>
              <a:t>     第十一周：大作文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看材料，写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800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字的作文，题目自拟。“有人扛着缸沿街叫卖，不小心手没抓紧，缸往后掉落，“叭”的一声，摔碎了。但他头也不回往前走，路人问他‘为何不回头看一下’卖缸人说：看了也不会变成完整的缸，不看也罢。</a:t>
            </a:r>
          </a:p>
          <a:p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5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277" y="841067"/>
            <a:ext cx="81369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400" b="1" dirty="0" smtClean="0"/>
              <a:t>        </a:t>
            </a:r>
            <a:r>
              <a:rPr lang="zh-CN" altLang="zh-CN" sz="2400" b="1" dirty="0" smtClean="0"/>
              <a:t>有一天</a:t>
            </a:r>
            <a:r>
              <a:rPr lang="zh-CN" altLang="zh-CN" sz="2400" b="1" dirty="0"/>
              <a:t>，一群小青蛙们决定来场比赛，比赛最终目标就是到达一个很</a:t>
            </a:r>
            <a:r>
              <a:rPr lang="zh-CN" altLang="zh-CN" sz="2400" b="1" dirty="0" smtClean="0"/>
              <a:t>高的</a:t>
            </a:r>
            <a:r>
              <a:rPr lang="zh-CN" altLang="en-US" sz="2400" b="1" dirty="0" smtClean="0"/>
              <a:t>铁</a:t>
            </a:r>
            <a:r>
              <a:rPr lang="zh-CN" altLang="zh-CN" sz="2400" b="1" dirty="0" smtClean="0"/>
              <a:t>塔</a:t>
            </a:r>
            <a:r>
              <a:rPr lang="zh-CN" altLang="en-US" sz="2400" b="1" dirty="0" smtClean="0"/>
              <a:t>。</a:t>
            </a:r>
            <a:r>
              <a:rPr lang="zh-CN" altLang="zh-CN" sz="2400" b="1" dirty="0" smtClean="0"/>
              <a:t>比赛</a:t>
            </a:r>
            <a:r>
              <a:rPr lang="zh-CN" altLang="zh-CN" sz="2400" b="1" dirty="0"/>
              <a:t>开始了</a:t>
            </a:r>
            <a:r>
              <a:rPr lang="zh-CN" altLang="zh-CN" sz="2400" b="1" dirty="0" smtClean="0"/>
              <a:t>，周遭</a:t>
            </a:r>
            <a:r>
              <a:rPr lang="zh-CN" altLang="zh-CN" sz="2400" b="1" dirty="0"/>
              <a:t>都可以</a:t>
            </a:r>
            <a:r>
              <a:rPr lang="zh-CN" altLang="zh-CN" sz="2400" b="1" dirty="0" smtClean="0"/>
              <a:t>听</a:t>
            </a:r>
            <a:r>
              <a:rPr lang="zh-CN" altLang="en-US" sz="2400" b="1" dirty="0" smtClean="0"/>
              <a:t>到很多人的</a:t>
            </a:r>
            <a:r>
              <a:rPr lang="zh-CN" altLang="zh-CN" sz="2400" b="1" dirty="0" smtClean="0"/>
              <a:t>鼓噪</a:t>
            </a:r>
            <a:r>
              <a:rPr lang="zh-CN" altLang="zh-CN" sz="2400" b="1" dirty="0"/>
              <a:t>：</a:t>
            </a:r>
            <a:r>
              <a:rPr lang="zh-CN" altLang="zh-CN" sz="2400" b="1" dirty="0" smtClean="0"/>
              <a:t>喔</a:t>
            </a:r>
            <a:r>
              <a:rPr lang="zh-CN" altLang="en-US" sz="2400" b="1" dirty="0"/>
              <a:t>，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铁塔太高了！</a:t>
            </a:r>
            <a:r>
              <a:rPr lang="zh-CN" altLang="zh-CN" sz="2400" b="1" dirty="0" smtClean="0"/>
              <a:t>太</a:t>
            </a:r>
            <a:r>
              <a:rPr lang="zh-CN" altLang="zh-CN" sz="2400" b="1" dirty="0"/>
              <a:t>难了</a:t>
            </a:r>
            <a:r>
              <a:rPr lang="en-US" altLang="zh-CN" sz="2400" b="1" dirty="0"/>
              <a:t>! </a:t>
            </a:r>
            <a:r>
              <a:rPr lang="zh-CN" altLang="zh-CN" sz="2400" b="1" dirty="0"/>
              <a:t>他们绝对办不到</a:t>
            </a:r>
            <a:r>
              <a:rPr lang="zh-CN" altLang="zh-CN" sz="2400" b="1" dirty="0" smtClean="0"/>
              <a:t>的</a:t>
            </a:r>
            <a:r>
              <a:rPr lang="zh-CN" altLang="en-US" sz="2400" b="1" dirty="0"/>
              <a:t>！</a:t>
            </a:r>
            <a:r>
              <a:rPr lang="zh-CN" altLang="zh-CN" sz="2400" b="1" dirty="0" smtClean="0"/>
              <a:t>他们</a:t>
            </a:r>
            <a:r>
              <a:rPr lang="zh-CN" altLang="zh-CN" sz="2400" b="1" dirty="0"/>
              <a:t>连一点胜算都</a:t>
            </a:r>
            <a:r>
              <a:rPr lang="zh-CN" altLang="zh-CN" sz="2400" b="1" dirty="0" smtClean="0"/>
              <a:t>没有</a:t>
            </a:r>
            <a:r>
              <a:rPr lang="zh-CN" altLang="en-US" sz="2400" b="1" dirty="0" smtClean="0"/>
              <a:t>！</a:t>
            </a:r>
            <a:r>
              <a:rPr lang="zh-CN" altLang="zh-CN" sz="2400" b="1" dirty="0" smtClean="0"/>
              <a:t>青蛙</a:t>
            </a:r>
            <a:r>
              <a:rPr lang="zh-CN" altLang="zh-CN" sz="2400" b="1" dirty="0"/>
              <a:t>们听到这些议论，一个接着一个放弃了</a:t>
            </a:r>
            <a:r>
              <a:rPr lang="en-US" altLang="zh-CN" sz="2400" b="1" dirty="0"/>
              <a:t>! </a:t>
            </a:r>
            <a:r>
              <a:rPr lang="zh-CN" altLang="zh-CN" sz="2400" b="1" dirty="0"/>
              <a:t>但还是有些小青蛙踏着</a:t>
            </a:r>
            <a:r>
              <a:rPr lang="zh-CN" altLang="zh-CN" sz="2400" b="1" dirty="0" smtClean="0"/>
              <a:t>节拍</a:t>
            </a:r>
            <a:r>
              <a:rPr lang="zh-CN" altLang="en-US" sz="2400" b="1" dirty="0"/>
              <a:t>往上</a:t>
            </a:r>
            <a:r>
              <a:rPr lang="zh-CN" altLang="zh-CN" sz="2400" b="1" dirty="0" smtClean="0"/>
              <a:t>爬</a:t>
            </a:r>
            <a:r>
              <a:rPr lang="zh-CN" altLang="en-US" sz="2400" b="1" dirty="0" smtClean="0"/>
              <a:t>。周围还是一片</a:t>
            </a:r>
            <a:r>
              <a:rPr lang="zh-CN" altLang="zh-CN" sz="2400" b="1" dirty="0" smtClean="0"/>
              <a:t>鼓噪</a:t>
            </a:r>
            <a:r>
              <a:rPr lang="zh-CN" altLang="zh-CN" sz="2400" b="1" dirty="0"/>
              <a:t>：这太难了</a:t>
            </a:r>
            <a:r>
              <a:rPr lang="en-US" altLang="zh-CN" sz="2400" b="1" dirty="0"/>
              <a:t>!</a:t>
            </a:r>
            <a:r>
              <a:rPr lang="zh-CN" altLang="zh-CN" sz="2400" b="1" dirty="0"/>
              <a:t>没有人可以</a:t>
            </a:r>
            <a:r>
              <a:rPr lang="zh-CN" altLang="zh-CN" sz="2400" b="1" dirty="0" smtClean="0"/>
              <a:t>到达</a:t>
            </a:r>
            <a:r>
              <a:rPr lang="zh-CN" altLang="en-US" sz="2400" b="1" dirty="0" smtClean="0"/>
              <a:t>的</a:t>
            </a:r>
            <a:r>
              <a:rPr lang="zh-CN" altLang="zh-CN" sz="2400" b="1" dirty="0" smtClean="0"/>
              <a:t>！</a:t>
            </a:r>
            <a:r>
              <a:rPr lang="zh-CN" altLang="zh-CN" sz="2400" b="1" dirty="0"/>
              <a:t>这时又有一批小青蛙们放弃</a:t>
            </a:r>
            <a:r>
              <a:rPr lang="zh-CN" altLang="zh-CN" sz="2400" b="1" dirty="0" smtClean="0"/>
              <a:t>了</a:t>
            </a:r>
            <a:r>
              <a:rPr lang="zh-CN" altLang="en-US" sz="2400" b="1" dirty="0" smtClean="0"/>
              <a:t>。</a:t>
            </a:r>
            <a:r>
              <a:rPr lang="zh-CN" altLang="zh-CN" sz="2400" b="1" dirty="0" smtClean="0"/>
              <a:t>最</a:t>
            </a:r>
            <a:r>
              <a:rPr lang="zh-CN" altLang="en-US" sz="2400" b="1" dirty="0" smtClean="0"/>
              <a:t>终</a:t>
            </a:r>
            <a:r>
              <a:rPr lang="zh-CN" altLang="zh-CN" sz="2400" b="1" dirty="0" smtClean="0"/>
              <a:t>只</a:t>
            </a:r>
            <a:r>
              <a:rPr lang="zh-CN" altLang="zh-CN" sz="2400" b="1" dirty="0"/>
              <a:t>剩一只小</a:t>
            </a:r>
            <a:r>
              <a:rPr lang="zh-CN" altLang="zh-CN" sz="2400" b="1" dirty="0" smtClean="0"/>
              <a:t>青蛙，</a:t>
            </a:r>
            <a:r>
              <a:rPr lang="zh-CN" altLang="en-US" sz="2400" b="1" dirty="0" smtClean="0"/>
              <a:t>它对周围的鼓噪似乎充耳不闻，只一步步地埋头</a:t>
            </a:r>
            <a:r>
              <a:rPr lang="zh-CN" altLang="en-US" sz="2400" b="1" dirty="0"/>
              <a:t>往上爬</a:t>
            </a:r>
            <a:r>
              <a:rPr lang="zh-CN" altLang="zh-CN" sz="2400" b="1" dirty="0" smtClean="0"/>
              <a:t>，</a:t>
            </a:r>
            <a:r>
              <a:rPr lang="zh-CN" altLang="zh-CN" sz="2400" b="1" dirty="0"/>
              <a:t>最终到达了终点。 </a:t>
            </a:r>
            <a:endParaRPr lang="en-US" altLang="zh-CN" sz="2400" b="1" dirty="0" smtClean="0"/>
          </a:p>
          <a:p>
            <a:pPr>
              <a:lnSpc>
                <a:spcPts val="38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所有</a:t>
            </a:r>
            <a:r>
              <a:rPr lang="zh-CN" altLang="zh-CN" sz="2400" b="1" dirty="0"/>
              <a:t>的小青蛙</a:t>
            </a:r>
            <a:r>
              <a:rPr lang="zh-CN" altLang="zh-CN" sz="2400" b="1" dirty="0" smtClean="0"/>
              <a:t>们都</a:t>
            </a:r>
            <a:r>
              <a:rPr lang="zh-CN" altLang="zh-CN" sz="2400" b="1" dirty="0"/>
              <a:t>跑过去询问那只青蛙是如何做到</a:t>
            </a:r>
            <a:r>
              <a:rPr lang="zh-CN" altLang="zh-CN" sz="2400" b="1" dirty="0" smtClean="0"/>
              <a:t>的</a:t>
            </a:r>
            <a:r>
              <a:rPr lang="zh-CN" altLang="en-US" sz="2400" b="1" dirty="0" smtClean="0"/>
              <a:t>。</a:t>
            </a:r>
            <a:r>
              <a:rPr lang="zh-CN" altLang="zh-CN" sz="2400" b="1" dirty="0" smtClean="0"/>
              <a:t>突然</a:t>
            </a:r>
            <a:r>
              <a:rPr lang="zh-CN" altLang="zh-CN" sz="2400" b="1" dirty="0"/>
              <a:t>一片寂静，原来这个赢家是一只耳聋的青蛙</a:t>
            </a:r>
            <a:r>
              <a:rPr lang="en-US" altLang="zh-CN" sz="2400" b="1" dirty="0"/>
              <a:t>…… ...</a:t>
            </a:r>
            <a:endParaRPr lang="zh-CN" altLang="zh-CN" sz="2400" b="1" dirty="0"/>
          </a:p>
          <a:p>
            <a:pPr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（写大作文本上。注意：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800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字以上的作文是最低要求，不够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800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字及偏题者必须重写。周一交。剪贴点评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篇）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56292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第十二周</a:t>
            </a:r>
            <a:r>
              <a:rPr lang="zh-CN" altLang="en-US" sz="3200" b="1" dirty="0">
                <a:solidFill>
                  <a:srgbClr val="FF0000"/>
                </a:solidFill>
              </a:rPr>
              <a:t>：大作文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5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116" y="51606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材料分析：剖析关键句或关键词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630" y="973098"/>
            <a:ext cx="8424936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 </a:t>
            </a:r>
            <a:r>
              <a:rPr lang="zh-CN" altLang="en-US" sz="2400" b="1" dirty="0" smtClean="0"/>
              <a:t>句：</a:t>
            </a:r>
            <a:r>
              <a:rPr lang="zh-CN" altLang="zh-CN" sz="2400" b="1" dirty="0" smtClean="0"/>
              <a:t>所有</a:t>
            </a:r>
            <a:r>
              <a:rPr lang="zh-CN" altLang="zh-CN" sz="2400" b="1" dirty="0"/>
              <a:t>的小青蛙们都跑过去询问那只青蛙是如何做到的</a:t>
            </a:r>
            <a:r>
              <a:rPr lang="zh-CN" altLang="en-US" sz="2400" b="1" dirty="0"/>
              <a:t>。</a:t>
            </a:r>
            <a:r>
              <a:rPr lang="zh-CN" altLang="zh-CN" sz="2400" b="1" dirty="0"/>
              <a:t>突然一片寂静，</a:t>
            </a:r>
            <a:r>
              <a:rPr lang="zh-CN" altLang="zh-CN" sz="2400" b="1" dirty="0">
                <a:solidFill>
                  <a:srgbClr val="FF0000"/>
                </a:solidFill>
              </a:rPr>
              <a:t>原来这个赢家是一只耳聋的青蛙</a:t>
            </a:r>
            <a:r>
              <a:rPr lang="en-US" altLang="zh-CN" sz="2400" b="1" dirty="0">
                <a:solidFill>
                  <a:srgbClr val="FF0000"/>
                </a:solidFill>
              </a:rPr>
              <a:t>…… ...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622" y="2110204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    “一片寂静”，意味着结果出乎意料，大家都无语了，一切好奇之心以及准备的赞美之词都嘎然而止。既出人意料，又恰在情理。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zh-CN" altLang="en-US" sz="2000" b="1" dirty="0" smtClean="0"/>
              <a:t>言下之意（破折号），这也是一只普通的青蛙，与众人一样，唯一不同的是它耳聋了，听不到别人的议论，众人的鼓噪，不受环境的影响，能专心致志，心无旁骛，加之心中有梦，脚下有路，只管一步步地爬，所以最终上了塔顶，成功了。同时，与之形成鲜明比对的其它一批又一批小青蛙放弃了。为什么？大都因为“</a:t>
            </a:r>
            <a:r>
              <a:rPr lang="zh-CN" altLang="zh-CN" sz="2000" b="1" dirty="0" smtClean="0"/>
              <a:t>周遭听</a:t>
            </a:r>
            <a:r>
              <a:rPr lang="zh-CN" altLang="en-US" sz="2000" b="1" dirty="0" smtClean="0"/>
              <a:t>到</a:t>
            </a:r>
            <a:r>
              <a:rPr lang="zh-CN" altLang="en-US" sz="2000" b="1" dirty="0"/>
              <a:t>很多人的</a:t>
            </a:r>
            <a:r>
              <a:rPr lang="zh-CN" altLang="zh-CN" sz="2000" b="1" dirty="0" smtClean="0"/>
              <a:t>鼓噪</a:t>
            </a:r>
            <a:r>
              <a:rPr lang="zh-CN" altLang="en-US" sz="2000" b="1" dirty="0" smtClean="0"/>
              <a:t>”，动摇的自己的信心，浇灭了自己的热情。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4255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64704"/>
            <a:ext cx="8352928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引申联想，类比思考：当今就是一个浮噪的鼓噪声太多的社会，价值观被严重扭曲，嫉妒别人的成功，面对他人的挑战、奋斗、创新不是热情鼓励点赞加油，而是袖手旁观冷嘲热讽，甚至等看笑话。一种狭隘、阴暗的心理。文章的现实针对性就在这里。所以作文的重心应围绕着“鼓噪”与“抗鼓噪”角度可选有三：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780928"/>
            <a:ext cx="842493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对众蛙而言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、不</a:t>
            </a:r>
            <a:r>
              <a:rPr lang="zh-CN" altLang="en-US" sz="2000" b="1" dirty="0"/>
              <a:t>鼓励，请静声（或噤声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、社会</a:t>
            </a:r>
            <a:r>
              <a:rPr lang="zh-CN" altLang="en-US" sz="2000" b="1" dirty="0"/>
              <a:t>需要正能量；</a:t>
            </a:r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71703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对聋蛙而言：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、耳不闻，心不烦     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、只要心中有梦（耳残心不残）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             3</a:t>
            </a:r>
            <a:r>
              <a:rPr lang="zh-CN" altLang="en-US" sz="2000" b="1" dirty="0" smtClean="0"/>
              <a:t>、塞翁失马，焉知非福（祸兮福所倚）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1187" y="47971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综合</a:t>
            </a:r>
            <a:r>
              <a:rPr lang="zh-CN" altLang="en-US" sz="2000" b="1" dirty="0" smtClean="0"/>
              <a:t>角度，两面观照：即面周遭鼓噪，我们应该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保持内心淡定，不管风吹浪打，胜似</a:t>
            </a:r>
            <a:r>
              <a:rPr lang="zh-CN" altLang="en-US" sz="2000" b="1" dirty="0">
                <a:solidFill>
                  <a:srgbClr val="FF0000"/>
                </a:solidFill>
              </a:rPr>
              <a:t>闲庭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信步，泰山</a:t>
            </a:r>
            <a:r>
              <a:rPr lang="zh-CN" altLang="en-US" sz="2000" b="1" dirty="0">
                <a:solidFill>
                  <a:srgbClr val="FF0000"/>
                </a:solidFill>
              </a:rPr>
              <a:t>崩于前而色不变，麋鹿兴于左而目不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瞬；要咬定青山不放松；要相信自己</a:t>
            </a:r>
            <a:r>
              <a:rPr lang="zh-CN" altLang="en-US" sz="2000" b="1" dirty="0" smtClean="0"/>
              <a:t>等等。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142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26876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        思想</a:t>
            </a:r>
            <a:r>
              <a:rPr lang="zh-CN" altLang="en-US" sz="2800" b="1" dirty="0">
                <a:solidFill>
                  <a:srgbClr val="FF0000"/>
                </a:solidFill>
              </a:rPr>
              <a:t>决定行为，行为决定习惯，习惯决定性格，性格决定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命运。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332656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十六周作文：就下面一句话写一篇文章：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7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六、写作（</a:t>
            </a:r>
            <a:r>
              <a:rPr lang="en-US" altLang="zh-CN" dirty="0"/>
              <a:t>60</a:t>
            </a:r>
            <a:r>
              <a:rPr lang="zh-CN" altLang="zh-CN" dirty="0"/>
              <a:t>分）</a:t>
            </a:r>
          </a:p>
          <a:p>
            <a:r>
              <a:rPr lang="en-US" altLang="zh-CN" dirty="0"/>
              <a:t>18</a:t>
            </a:r>
            <a:r>
              <a:rPr lang="zh-CN" altLang="zh-CN" dirty="0"/>
              <a:t>．阅读下面的材料，根据要求写一篇不少于</a:t>
            </a:r>
            <a:r>
              <a:rPr lang="en-US" altLang="zh-CN" dirty="0"/>
              <a:t>800</a:t>
            </a:r>
            <a:r>
              <a:rPr lang="zh-CN" altLang="zh-CN" dirty="0"/>
              <a:t>字的文章。</a:t>
            </a:r>
            <a:r>
              <a:rPr lang="en-US" altLang="zh-CN" dirty="0"/>
              <a:t> (60</a:t>
            </a:r>
            <a:r>
              <a:rPr lang="zh-CN" altLang="zh-CN" dirty="0"/>
              <a:t>分）</a:t>
            </a:r>
          </a:p>
          <a:p>
            <a:r>
              <a:rPr lang="zh-CN" altLang="zh-CN" dirty="0"/>
              <a:t>有只青蛙听蚂蚁说高楼上有美食，就跟着蚂蚁蹦蹦跳跳上楼，爬到六楼，正好有一扇门开着，看到蚂蚁爬进去，青蛙也跟着进去，却大失所望：所谓美味的食物，只是地板上几粒可怜的剩饭。这时，一阵风吹来，门被关上了，蚂蚁叼起米粒，从容地顺着门缝爬走了，青蛙在黑暗中大喊大叫，却根本没办法出去。不知饿了几天几夜，门终于打开了，奄奄一息的青蛙赶快逃了下来，回头望望高楼，若有所悟地说：“一只聪明的青蛙，绝对不应该盲目上楼，我还是更擅长呆在池塘边捉虫子呀！”</a:t>
            </a:r>
          </a:p>
          <a:p>
            <a:r>
              <a:rPr lang="zh-CN" altLang="zh-CN" dirty="0"/>
              <a:t>要求选好角度，确定立意，明确文体，自拟标题；不要脱离材料内容及含意的范围作文，不要套作，不得抄袭。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45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阅读下面的材料，根据要求写一篇不少于800字的文章。（60分）</a:t>
            </a:r>
          </a:p>
          <a:p>
            <a:r>
              <a:rPr lang="zh-CN" altLang="zh-CN" dirty="0"/>
              <a:t>有一年冬天，我到乡村写生，在田埂上遇到一位老农正准备下田，我就问：“请教您，想要丰收，第一件该做的是什么事？”</a:t>
            </a:r>
          </a:p>
          <a:p>
            <a:r>
              <a:rPr lang="zh-CN" altLang="zh-CN" dirty="0"/>
              <a:t>“深耕。”老农回答。</a:t>
            </a:r>
          </a:p>
          <a:p>
            <a:r>
              <a:rPr lang="zh-CN" altLang="zh-CN" dirty="0"/>
              <a:t>“深耕？”</a:t>
            </a:r>
          </a:p>
          <a:p>
            <a:r>
              <a:rPr lang="zh-CN" altLang="zh-CN" dirty="0"/>
              <a:t>“对，深耕！就是早早下田，把泥土深深地犁起，这样土壤就会变得松软而均匀，更由于泥土被翻过来，接受了太阳的曝晒，才能减少病虫害。”老农叹口气，“可有些人直到要插秧，才匆匆下田，浅浅犁土，然后猛施化肥。时间久了，土壤和化肥结成硬块，整个田地都被破坏了。”</a:t>
            </a:r>
          </a:p>
          <a:p>
            <a:r>
              <a:rPr lang="zh-CN" altLang="zh-CN" dirty="0"/>
              <a:t>要求选好角度，确定立意，明确文本（诗歌除外），自拟标题，不要脱离材料内容及含意的范围作文；不要套作，不得抄袭，不得透漏个人相关信息；书写规范，正确使用标点符号。</a:t>
            </a:r>
          </a:p>
          <a:p>
            <a:r>
              <a:rPr lang="zh-CN" altLang="zh-CN" dirty="0"/>
              <a:t>【写作提示】这是一道新材料作文题。由老农的话，可以提炼出不同的立意角度：“早早下田”意味着要勤，做什么事情都要有超前思维，提前做好准备，否则只能临时抱佛脚；“深深地犁”意味着要厚，做任何事情想成功必须要有深厚而丰富的根基，这样才能获得持久的力量；不能“猛施化肥”意味着要慢，凡事不可急功近利，而且眼光要放长远，不能因一时的利益而破坏整个人生。具体作文时，可任选一个角度切入，也可以将几个方面结合起来写。此外，从老农深谙耕种之道中，也可以得出“实践出真知”、“真理蕴含在生活之中”等立意角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75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1086</Words>
  <Application>Microsoft Office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21</cp:revision>
  <dcterms:created xsi:type="dcterms:W3CDTF">2015-10-30T00:00:44Z</dcterms:created>
  <dcterms:modified xsi:type="dcterms:W3CDTF">2015-12-18T00:46:23Z</dcterms:modified>
</cp:coreProperties>
</file>