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0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3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2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2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1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3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5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0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42CD-60B6-4B87-8201-90615E88018B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4151-8BF0-4169-88F0-7B0EF3C7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0378"/>
            <a:ext cx="7560840" cy="2664296"/>
          </a:xfrm>
        </p:spPr>
        <p:txBody>
          <a:bodyPr>
            <a:no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6.</a:t>
            </a:r>
            <a:r>
              <a:rPr lang="zh-CN" altLang="zh-CN" sz="2000" b="1" dirty="0">
                <a:solidFill>
                  <a:schemeClr val="tx1"/>
                </a:solidFill>
              </a:rPr>
              <a:t>本周作文，课外完成。</a:t>
            </a:r>
          </a:p>
          <a:p>
            <a:pPr algn="l">
              <a:lnSpc>
                <a:spcPts val="28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2016</a:t>
            </a:r>
            <a:r>
              <a:rPr lang="zh-CN" altLang="zh-CN" sz="2000" b="1" dirty="0">
                <a:solidFill>
                  <a:schemeClr val="tx1"/>
                </a:solidFill>
              </a:rPr>
              <a:t>广州一模语文作文题</a:t>
            </a:r>
          </a:p>
          <a:p>
            <a:pPr algn="l"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18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  <a:r>
              <a:rPr lang="zh-CN" altLang="zh-CN" sz="2000" b="1" dirty="0">
                <a:solidFill>
                  <a:schemeClr val="tx1"/>
                </a:solidFill>
              </a:rPr>
              <a:t>阅读下面的材料，根据要求写一篇不少于</a:t>
            </a:r>
            <a:r>
              <a:rPr lang="en-US" altLang="zh-CN" sz="2000" b="1" dirty="0">
                <a:solidFill>
                  <a:schemeClr val="tx1"/>
                </a:solidFill>
              </a:rPr>
              <a:t>800</a:t>
            </a:r>
            <a:r>
              <a:rPr lang="zh-CN" altLang="zh-CN" sz="2000" b="1" dirty="0">
                <a:solidFill>
                  <a:schemeClr val="tx1"/>
                </a:solidFill>
              </a:rPr>
              <a:t>字的文章。（</a:t>
            </a:r>
            <a:r>
              <a:rPr lang="en-US" altLang="zh-CN" sz="2000" b="1" dirty="0">
                <a:solidFill>
                  <a:schemeClr val="tx1"/>
                </a:solidFill>
              </a:rPr>
              <a:t>60</a:t>
            </a:r>
            <a:r>
              <a:rPr lang="zh-CN" altLang="zh-CN" sz="2000" b="1" dirty="0">
                <a:solidFill>
                  <a:schemeClr val="tx1"/>
                </a:solidFill>
              </a:rPr>
              <a:t>分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）某</a:t>
            </a:r>
            <a:r>
              <a:rPr lang="zh-CN" altLang="zh-CN" sz="2000" b="1" dirty="0">
                <a:solidFill>
                  <a:schemeClr val="tx1"/>
                </a:solidFill>
              </a:rPr>
              <a:t>报为了发掘有温度和人情味的新闻，引导读者以温暖的视角看待社会，开设了《暖闻》专栏。编辑部收到三则新闻：</a:t>
            </a:r>
          </a:p>
          <a:p>
            <a:pPr algn="l"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一</a:t>
            </a:r>
            <a:r>
              <a:rPr lang="zh-CN" altLang="zh-CN" sz="2000" b="1" dirty="0">
                <a:solidFill>
                  <a:schemeClr val="tx1"/>
                </a:solidFill>
              </a:rPr>
              <a:t>位卖油条的青年多年坚持不用有害的“复炸油”炸油条，给顾客提供新鲜健康的油条，被网友称赞为最帅的良心“油条哥”。</a:t>
            </a:r>
          </a:p>
          <a:p>
            <a:pPr algn="l"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一</a:t>
            </a:r>
            <a:r>
              <a:rPr lang="zh-CN" altLang="zh-CN" sz="2000" b="1" dirty="0">
                <a:solidFill>
                  <a:schemeClr val="tx1"/>
                </a:solidFill>
              </a:rPr>
              <a:t>位老父亲从外地来医院看望儿子，看到儿子正在坐诊，忙得抬不起头，根本说不上话。老人家等了两个多小时后，只好挂了个号，和儿子见了一面。</a:t>
            </a:r>
          </a:p>
          <a:p>
            <a:pPr algn="l"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某地</a:t>
            </a:r>
            <a:r>
              <a:rPr lang="zh-CN" altLang="zh-CN" sz="2000" b="1" dirty="0">
                <a:solidFill>
                  <a:schemeClr val="tx1"/>
                </a:solidFill>
              </a:rPr>
              <a:t>举办珍品画展，一位男孩在探身观赏时不慎跌倒，损坏一幅珍贵名画。主办方认为男孩只有</a:t>
            </a:r>
            <a:r>
              <a:rPr lang="en-US" altLang="zh-CN" sz="2000" b="1" dirty="0">
                <a:solidFill>
                  <a:schemeClr val="tx1"/>
                </a:solidFill>
              </a:rPr>
              <a:t>12</a:t>
            </a:r>
            <a:r>
              <a:rPr lang="zh-CN" altLang="zh-CN" sz="2000" b="1" dirty="0">
                <a:solidFill>
                  <a:schemeClr val="tx1"/>
                </a:solidFill>
              </a:rPr>
              <a:t>岁，又不是故意的，因此仅备案而未报案，希望男孩的心理不要受到影响。</a:t>
            </a:r>
          </a:p>
          <a:p>
            <a:pPr algn="l">
              <a:lnSpc>
                <a:spcPts val="28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从</a:t>
            </a:r>
            <a:r>
              <a:rPr lang="zh-CN" altLang="zh-CN" sz="2000" b="1" dirty="0">
                <a:solidFill>
                  <a:schemeClr val="tx1"/>
                </a:solidFill>
              </a:rPr>
              <a:t>以上新闻中选择一则刊登在《暖闻》专栏上，你认为哪一则更合适？请综合材料内容及含意作文，体现你的思考、权衡与选择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。要求</a:t>
            </a:r>
            <a:r>
              <a:rPr lang="zh-CN" altLang="zh-CN" sz="2000" b="1" dirty="0">
                <a:solidFill>
                  <a:schemeClr val="tx1"/>
                </a:solidFill>
              </a:rPr>
              <a:t>选好角度，确定立意，明确文体，自拟标题；不要套作，不得抄袭。</a:t>
            </a:r>
          </a:p>
          <a:p>
            <a:pPr algn="l">
              <a:lnSpc>
                <a:spcPts val="2800"/>
              </a:lnSpc>
            </a:pP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254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cp:lastPrinted>2016-03-18T00:14:16Z</cp:lastPrinted>
  <dcterms:created xsi:type="dcterms:W3CDTF">2016-03-18T00:10:45Z</dcterms:created>
  <dcterms:modified xsi:type="dcterms:W3CDTF">2016-03-18T00:15:37Z</dcterms:modified>
</cp:coreProperties>
</file>