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332138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1287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3490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96460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398676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86088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159821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181789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6524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00309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31680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8EC39-8A4D-45EF-8FA8-0B360551FB91}" type="datetimeFigureOut">
              <a:rPr lang="zh-CN" altLang="en-US" smtClean="0"/>
              <a:t>2016-08-05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81919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59632" y="980728"/>
            <a:ext cx="6400800" cy="1752600"/>
          </a:xfrm>
        </p:spPr>
        <p:txBody>
          <a:bodyPr>
            <a:normAutofit/>
          </a:bodyPr>
          <a:lstStyle/>
          <a:p>
            <a:r>
              <a:rPr lang="zh-CN" altLang="en-US" sz="7200" dirty="0" smtClean="0">
                <a:solidFill>
                  <a:srgbClr val="FF0000"/>
                </a:solidFill>
              </a:rPr>
              <a:t>追星之我见</a:t>
            </a:r>
            <a:endParaRPr lang="zh-CN" altLang="en-US" sz="7200" dirty="0">
              <a:solidFill>
                <a:srgbClr val="FF0000"/>
              </a:solidFill>
            </a:endParaRPr>
          </a:p>
        </p:txBody>
      </p:sp>
    </p:spTree>
    <p:extLst>
      <p:ext uri="{BB962C8B-B14F-4D97-AF65-F5344CB8AC3E}">
        <p14:creationId xmlns:p14="http://schemas.microsoft.com/office/powerpoint/2010/main" val="278438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8064896" cy="5632311"/>
          </a:xfrm>
          <a:prstGeom prst="rect">
            <a:avLst/>
          </a:prstGeom>
          <a:noFill/>
        </p:spPr>
        <p:txBody>
          <a:bodyPr wrap="square" rtlCol="0">
            <a:spAutoFit/>
          </a:bodyPr>
          <a:lstStyle/>
          <a:p>
            <a:pPr>
              <a:lnSpc>
                <a:spcPct val="150000"/>
              </a:lnSpc>
            </a:pPr>
            <a:r>
              <a:rPr lang="en-US" altLang="zh-CN" sz="2400" b="1" dirty="0" smtClean="0">
                <a:solidFill>
                  <a:srgbClr val="FF0000"/>
                </a:solidFill>
              </a:rPr>
              <a:t>1</a:t>
            </a:r>
            <a:r>
              <a:rPr lang="zh-CN" altLang="en-US" sz="2400" b="1" dirty="0" smtClean="0">
                <a:solidFill>
                  <a:srgbClr val="FF0000"/>
                </a:solidFill>
              </a:rPr>
              <a:t>、追星是青少年成长过程的必然经历。</a:t>
            </a:r>
            <a:endParaRPr lang="en-US" altLang="zh-CN" sz="2400" b="1" dirty="0" smtClean="0">
              <a:solidFill>
                <a:srgbClr val="FF0000"/>
              </a:solidFill>
            </a:endParaRPr>
          </a:p>
          <a:p>
            <a:pPr>
              <a:lnSpc>
                <a:spcPct val="150000"/>
              </a:lnSpc>
            </a:pPr>
            <a:r>
              <a:rPr lang="en-US" altLang="zh-CN" sz="2400" b="1" dirty="0" smtClean="0"/>
              <a:t>     </a:t>
            </a:r>
            <a:r>
              <a:rPr lang="zh-CN" altLang="zh-CN" sz="2400" b="1" dirty="0" smtClean="0"/>
              <a:t>明星</a:t>
            </a:r>
            <a:r>
              <a:rPr lang="zh-CN" altLang="zh-CN" sz="2400" b="1" dirty="0"/>
              <a:t>是个人向往的化身，一个人可能向往明星的性格气质，比如自信、坚韧不拔，也可能向往拥有他漂亮的容貌，也可能羡慕他的身份地位，受人尊敬的感觉等等</a:t>
            </a:r>
            <a:r>
              <a:rPr lang="zh-CN" altLang="zh-CN" sz="2400" b="1" dirty="0" smtClean="0"/>
              <a:t>。追</a:t>
            </a:r>
            <a:r>
              <a:rPr lang="zh-CN" altLang="zh-CN" sz="2400" b="1" dirty="0"/>
              <a:t>星，其实是反映一个人向往什么</a:t>
            </a:r>
            <a:r>
              <a:rPr lang="zh-CN" altLang="zh-CN" sz="2400" b="1" dirty="0" smtClean="0"/>
              <a:t>。</a:t>
            </a:r>
            <a:r>
              <a:rPr lang="zh-CN" altLang="en-US" sz="2400" b="1" dirty="0" smtClean="0"/>
              <a:t>青</a:t>
            </a:r>
            <a:r>
              <a:rPr lang="zh-CN" altLang="zh-CN" sz="2400" b="1" dirty="0" smtClean="0"/>
              <a:t>年少追</a:t>
            </a:r>
            <a:r>
              <a:rPr lang="zh-CN" altLang="zh-CN" sz="2400" b="1" dirty="0"/>
              <a:t>流行歌手，向往他们帅气、漂亮，异性缘好，粉丝多，反映</a:t>
            </a:r>
            <a:r>
              <a:rPr lang="zh-CN" altLang="zh-CN" sz="2400" b="1" dirty="0" smtClean="0"/>
              <a:t>出青春期</a:t>
            </a:r>
            <a:r>
              <a:rPr lang="zh-CN" altLang="zh-CN" sz="2400" b="1" dirty="0"/>
              <a:t>悸动，爱表现的</a:t>
            </a:r>
            <a:r>
              <a:rPr lang="zh-CN" altLang="zh-CN" sz="2400" b="1" dirty="0" smtClean="0"/>
              <a:t>特质</a:t>
            </a:r>
            <a:r>
              <a:rPr lang="zh-CN" altLang="en-US" sz="2400" b="1" dirty="0" smtClean="0"/>
              <a:t>。</a:t>
            </a:r>
            <a:r>
              <a:rPr lang="zh-CN" altLang="zh-CN" sz="2400" b="1" dirty="0" smtClean="0"/>
              <a:t>成年</a:t>
            </a:r>
            <a:r>
              <a:rPr lang="zh-CN" altLang="zh-CN" sz="2400" b="1" dirty="0"/>
              <a:t>后很多人追企业家，正是欣赏他们博学、坚韧，观点独到，希望自己也能那样成功，富有</a:t>
            </a:r>
            <a:r>
              <a:rPr lang="zh-CN" altLang="zh-CN" sz="2400" b="1" dirty="0" smtClean="0"/>
              <a:t>。</a:t>
            </a:r>
            <a:r>
              <a:rPr lang="zh-CN" altLang="en-US" sz="2400" b="1" dirty="0" smtClean="0"/>
              <a:t>所以追星很正常，追星不可怕，关键是要有正确的引导。</a:t>
            </a:r>
            <a:endParaRPr lang="zh-CN" altLang="zh-CN" sz="2400" dirty="0"/>
          </a:p>
          <a:p>
            <a:pPr>
              <a:lnSpc>
                <a:spcPct val="150000"/>
              </a:lnSpc>
            </a:pPr>
            <a:endParaRPr lang="zh-CN" altLang="en-US" sz="2400" dirty="0"/>
          </a:p>
        </p:txBody>
      </p:sp>
    </p:spTree>
    <p:extLst>
      <p:ext uri="{BB962C8B-B14F-4D97-AF65-F5344CB8AC3E}">
        <p14:creationId xmlns:p14="http://schemas.microsoft.com/office/powerpoint/2010/main" val="10596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352928" cy="7017306"/>
          </a:xfrm>
          <a:prstGeom prst="rect">
            <a:avLst/>
          </a:prstGeom>
          <a:noFill/>
        </p:spPr>
        <p:txBody>
          <a:bodyPr wrap="square" rtlCol="0">
            <a:spAutoFit/>
          </a:bodyPr>
          <a:lstStyle/>
          <a:p>
            <a:pPr>
              <a:lnSpc>
                <a:spcPct val="150000"/>
              </a:lnSpc>
            </a:pPr>
            <a:r>
              <a:rPr lang="en-US" altLang="zh-CN" sz="2000" b="1" dirty="0"/>
              <a:t> </a:t>
            </a:r>
            <a:r>
              <a:rPr lang="en-US" altLang="zh-CN" sz="2000" b="1" dirty="0" smtClean="0"/>
              <a:t>       2</a:t>
            </a:r>
            <a:r>
              <a:rPr lang="zh-CN" altLang="zh-CN" sz="2000" b="1" dirty="0" smtClean="0"/>
              <a:t>、</a:t>
            </a:r>
            <a:r>
              <a:rPr lang="zh-CN" altLang="en-US" sz="2000" b="1" dirty="0" smtClean="0"/>
              <a:t>偶像崇拜有其客观规律与主观需求，是人类社会保持生态平衡的一种方式。</a:t>
            </a:r>
            <a:endParaRPr lang="en-US" altLang="zh-CN" sz="2000" b="1" dirty="0" smtClean="0"/>
          </a:p>
          <a:p>
            <a:pPr>
              <a:lnSpc>
                <a:spcPct val="150000"/>
              </a:lnSpc>
            </a:pPr>
            <a:r>
              <a:rPr lang="en-US" altLang="zh-CN" sz="2000" b="1" dirty="0" smtClean="0"/>
              <a:t>        </a:t>
            </a:r>
            <a:r>
              <a:rPr lang="zh-CN" altLang="zh-CN" sz="2000" b="1" dirty="0" smtClean="0"/>
              <a:t>人格</a:t>
            </a:r>
            <a:r>
              <a:rPr lang="zh-CN" altLang="zh-CN" sz="2000" b="1" dirty="0"/>
              <a:t>健全，精神、感情都很独立的人，往往没有强烈的偶像崇拜欲望，仅存些许本能，若一定要崇拜，他们就崇拜自己。偶像人物就是从这类人杰之中脱颖而出的；成熟的健康人与年轻人和老弱病残者相比，明显缺乏对偶像的崇拜。有句名言</a:t>
            </a:r>
            <a:r>
              <a:rPr lang="en-US" altLang="zh-CN" sz="2000" b="1" dirty="0"/>
              <a:t>:</a:t>
            </a:r>
            <a:r>
              <a:rPr lang="zh-CN" altLang="zh-CN" sz="2000" b="1" dirty="0">
                <a:solidFill>
                  <a:srgbClr val="FF0000"/>
                </a:solidFill>
              </a:rPr>
              <a:t>“你认为别人高不可攀，那是因为你跪着，站起来吧！</a:t>
            </a:r>
            <a:r>
              <a:rPr lang="zh-CN" altLang="zh-CN" sz="2000" b="1" dirty="0" smtClean="0">
                <a:solidFill>
                  <a:srgbClr val="FF0000"/>
                </a:solidFill>
              </a:rPr>
              <a:t>”</a:t>
            </a:r>
            <a:r>
              <a:rPr lang="zh-CN" altLang="zh-CN" sz="2000" b="1" dirty="0" smtClean="0"/>
              <a:t>崇拜</a:t>
            </a:r>
            <a:r>
              <a:rPr lang="zh-CN" altLang="zh-CN" sz="2000" b="1" dirty="0"/>
              <a:t>之所以生生不息，可能还因为社会秩序的维持无形地强化着我们坚守跪拜的本份需求！世界不能只有狮子、老虎和大灰狼，它还需要绵羊、梅花鹿和小白兔。否则，生态难以</a:t>
            </a:r>
            <a:r>
              <a:rPr lang="zh-CN" altLang="zh-CN" sz="2000" b="1" dirty="0" smtClean="0"/>
              <a:t>平衡</a:t>
            </a:r>
            <a:r>
              <a:rPr lang="zh-CN" altLang="en-US" sz="2000" b="1" dirty="0" smtClean="0"/>
              <a:t>。</a:t>
            </a:r>
            <a:r>
              <a:rPr lang="zh-CN" altLang="zh-CN" sz="2000" b="1" dirty="0" smtClean="0"/>
              <a:t>青少年时期</a:t>
            </a:r>
            <a:r>
              <a:rPr lang="en-US" altLang="zh-CN" sz="2000" b="1" dirty="0" err="1" smtClean="0"/>
              <a:t>世界</a:t>
            </a:r>
            <a:r>
              <a:rPr lang="zh-CN" altLang="zh-CN" sz="2000" b="1" dirty="0" smtClean="0"/>
              <a:t>观还没有形成，需要一个</a:t>
            </a:r>
            <a:r>
              <a:rPr lang="en-US" altLang="zh-CN" sz="2000" b="1" dirty="0" err="1" smtClean="0"/>
              <a:t>精神寄托</a:t>
            </a:r>
            <a:r>
              <a:rPr lang="zh-CN" altLang="zh-CN" sz="2000" b="1" dirty="0" smtClean="0"/>
              <a:t>。想当年，父辈们看着</a:t>
            </a:r>
            <a:r>
              <a:rPr lang="en-US" altLang="zh-CN" sz="2000" b="1" dirty="0" smtClean="0"/>
              <a:t>《</a:t>
            </a:r>
            <a:r>
              <a:rPr lang="en-US" altLang="zh-CN" sz="2000" b="1" dirty="0" err="1" smtClean="0"/>
              <a:t>闪闪的红星</a:t>
            </a:r>
            <a:r>
              <a:rPr lang="en-US" altLang="zh-CN" sz="2000" b="1" dirty="0" smtClean="0"/>
              <a:t>》</a:t>
            </a:r>
            <a:r>
              <a:rPr lang="zh-CN" altLang="zh-CN" sz="2000" b="1" dirty="0" smtClean="0"/>
              <a:t>，拿着烧火棍子，背着棉被去</a:t>
            </a:r>
            <a:r>
              <a:rPr lang="en-US" altLang="zh-CN" sz="2000" b="1" dirty="0" smtClean="0"/>
              <a:t>“</a:t>
            </a:r>
            <a:r>
              <a:rPr lang="zh-CN" altLang="zh-CN" sz="2000" b="1" dirty="0" smtClean="0"/>
              <a:t>炸碉堡</a:t>
            </a:r>
            <a:r>
              <a:rPr lang="en-US" altLang="zh-CN" sz="2000" b="1" dirty="0" smtClean="0"/>
              <a:t>”</a:t>
            </a:r>
            <a:r>
              <a:rPr lang="zh-CN" altLang="zh-CN" sz="2000" b="1" dirty="0" smtClean="0"/>
              <a:t>，他们的性质是一样的。</a:t>
            </a:r>
            <a:r>
              <a:rPr lang="en-US" altLang="zh-CN" sz="2000" b="1" dirty="0" err="1" smtClean="0"/>
              <a:t>宋丹丹</a:t>
            </a:r>
            <a:r>
              <a:rPr lang="zh-CN" altLang="en-US" sz="2000" b="1" dirty="0" smtClean="0"/>
              <a:t>当年</a:t>
            </a:r>
            <a:r>
              <a:rPr lang="zh-CN" altLang="zh-CN" sz="2000" b="1" dirty="0" smtClean="0"/>
              <a:t>还说</a:t>
            </a:r>
            <a:r>
              <a:rPr lang="en-US" altLang="zh-CN" sz="2000" b="1" dirty="0" smtClean="0"/>
              <a:t>“</a:t>
            </a:r>
            <a:r>
              <a:rPr lang="zh-CN" altLang="zh-CN" sz="2000" b="1" dirty="0" smtClean="0"/>
              <a:t>十分想见</a:t>
            </a:r>
            <a:r>
              <a:rPr lang="en-US" altLang="zh-CN" sz="2000" b="1" dirty="0" err="1" smtClean="0"/>
              <a:t>赵忠祥</a:t>
            </a:r>
            <a:r>
              <a:rPr lang="en-US" altLang="zh-CN" sz="2000" b="1" dirty="0" smtClean="0"/>
              <a:t>”</a:t>
            </a:r>
            <a:r>
              <a:rPr lang="zh-CN" altLang="zh-CN" sz="2000" b="1" dirty="0" smtClean="0"/>
              <a:t>呢</a:t>
            </a:r>
            <a:r>
              <a:rPr lang="zh-CN" altLang="en-US" sz="2000" b="1" dirty="0" smtClean="0"/>
              <a:t>。</a:t>
            </a:r>
            <a:endParaRPr lang="zh-CN" altLang="en-US" sz="2000" dirty="0" smtClean="0"/>
          </a:p>
          <a:p>
            <a:pPr>
              <a:lnSpc>
                <a:spcPct val="150000"/>
              </a:lnSpc>
            </a:pPr>
            <a:endParaRPr lang="en-US" altLang="zh-CN" sz="2000" b="1" dirty="0" smtClean="0"/>
          </a:p>
          <a:p>
            <a:pPr>
              <a:lnSpc>
                <a:spcPct val="150000"/>
              </a:lnSpc>
            </a:pPr>
            <a:endParaRPr lang="zh-CN" altLang="zh-CN" sz="2000" dirty="0"/>
          </a:p>
          <a:p>
            <a:pPr>
              <a:lnSpc>
                <a:spcPct val="150000"/>
              </a:lnSpc>
            </a:pPr>
            <a:endParaRPr lang="zh-CN" altLang="en-US" sz="2000" dirty="0"/>
          </a:p>
        </p:txBody>
      </p:sp>
    </p:spTree>
    <p:extLst>
      <p:ext uri="{BB962C8B-B14F-4D97-AF65-F5344CB8AC3E}">
        <p14:creationId xmlns:p14="http://schemas.microsoft.com/office/powerpoint/2010/main" val="256091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424936" cy="621709"/>
          </a:xfrm>
          <a:prstGeom prst="rect">
            <a:avLst/>
          </a:prstGeom>
          <a:noFill/>
        </p:spPr>
        <p:txBody>
          <a:bodyPr wrap="square" rtlCol="0">
            <a:spAutoFit/>
          </a:bodyPr>
          <a:lstStyle/>
          <a:p>
            <a:pPr>
              <a:lnSpc>
                <a:spcPct val="200000"/>
              </a:lnSpc>
            </a:pPr>
            <a:r>
              <a:rPr lang="en-US" altLang="zh-CN" sz="2000" b="1" dirty="0" smtClean="0"/>
              <a:t>    </a:t>
            </a:r>
            <a:endParaRPr lang="zh-CN" altLang="en-US" sz="2000" dirty="0"/>
          </a:p>
        </p:txBody>
      </p:sp>
      <p:sp>
        <p:nvSpPr>
          <p:cNvPr id="3" name="TextBox 2"/>
          <p:cNvSpPr txBox="1"/>
          <p:nvPr/>
        </p:nvSpPr>
        <p:spPr>
          <a:xfrm>
            <a:off x="395536" y="620688"/>
            <a:ext cx="8352928" cy="5078313"/>
          </a:xfrm>
          <a:prstGeom prst="rect">
            <a:avLst/>
          </a:prstGeom>
          <a:noFill/>
        </p:spPr>
        <p:txBody>
          <a:bodyPr wrap="square" rtlCol="0">
            <a:spAutoFit/>
          </a:bodyPr>
          <a:lstStyle/>
          <a:p>
            <a:pPr>
              <a:lnSpc>
                <a:spcPct val="200000"/>
              </a:lnSpc>
            </a:pPr>
            <a:r>
              <a:rPr lang="en-US" altLang="zh-CN" b="1" dirty="0" smtClean="0">
                <a:solidFill>
                  <a:srgbClr val="FF0000"/>
                </a:solidFill>
              </a:rPr>
              <a:t>       3</a:t>
            </a:r>
            <a:r>
              <a:rPr lang="zh-CN" altLang="en-US" b="1" dirty="0" smtClean="0">
                <a:solidFill>
                  <a:srgbClr val="FF0000"/>
                </a:solidFill>
              </a:rPr>
              <a:t>、</a:t>
            </a:r>
            <a:r>
              <a:rPr lang="zh-CN" altLang="zh-CN" b="1" dirty="0" smtClean="0">
                <a:solidFill>
                  <a:srgbClr val="FF0000"/>
                </a:solidFill>
              </a:rPr>
              <a:t>何时</a:t>
            </a:r>
            <a:r>
              <a:rPr lang="zh-CN" altLang="zh-CN" b="1" dirty="0">
                <a:solidFill>
                  <a:srgbClr val="FF0000"/>
                </a:solidFill>
              </a:rPr>
              <a:t>我们才能不盲目的崇拜</a:t>
            </a:r>
            <a:r>
              <a:rPr lang="zh-CN" altLang="zh-CN" b="1" dirty="0" smtClean="0">
                <a:solidFill>
                  <a:srgbClr val="FF0000"/>
                </a:solidFill>
              </a:rPr>
              <a:t>歌星</a:t>
            </a:r>
            <a:r>
              <a:rPr lang="zh-CN" altLang="en-US" b="1" dirty="0" smtClean="0">
                <a:solidFill>
                  <a:srgbClr val="FF0000"/>
                </a:solidFill>
              </a:rPr>
              <a:t>。</a:t>
            </a:r>
            <a:endParaRPr lang="en-US" altLang="zh-CN" b="1" dirty="0" smtClean="0">
              <a:solidFill>
                <a:srgbClr val="FF0000"/>
              </a:solidFill>
            </a:endParaRPr>
          </a:p>
          <a:p>
            <a:pPr>
              <a:lnSpc>
                <a:spcPct val="200000"/>
              </a:lnSpc>
            </a:pPr>
            <a:r>
              <a:rPr lang="en-US" altLang="zh-CN" b="1" dirty="0"/>
              <a:t> </a:t>
            </a:r>
            <a:r>
              <a:rPr lang="en-US" altLang="zh-CN" b="1" dirty="0" smtClean="0"/>
              <a:t>     </a:t>
            </a:r>
            <a:r>
              <a:rPr lang="zh-CN" altLang="zh-CN" b="1" dirty="0" smtClean="0"/>
              <a:t>影星</a:t>
            </a:r>
            <a:r>
              <a:rPr lang="en-US" altLang="zh-CN" b="1" dirty="0"/>
              <a:t>,</a:t>
            </a:r>
            <a:r>
              <a:rPr lang="zh-CN" altLang="zh-CN" b="1" dirty="0"/>
              <a:t>只把他们当作一种职业的普通工作者来</a:t>
            </a:r>
            <a:r>
              <a:rPr lang="zh-CN" altLang="zh-CN" b="1" dirty="0" smtClean="0"/>
              <a:t>看待</a:t>
            </a:r>
            <a:r>
              <a:rPr lang="zh-CN" altLang="en-US" b="1" dirty="0" smtClean="0"/>
              <a:t>。 </a:t>
            </a:r>
            <a:r>
              <a:rPr lang="zh-CN" altLang="zh-CN" b="1" dirty="0" smtClean="0"/>
              <a:t>其实</a:t>
            </a:r>
            <a:r>
              <a:rPr lang="zh-CN" altLang="zh-CN" b="1" dirty="0"/>
              <a:t>他们的吸引之处只在于美丽或帅气的外表</a:t>
            </a:r>
            <a:r>
              <a:rPr lang="en-US" altLang="zh-CN" b="1" dirty="0"/>
              <a:t>,</a:t>
            </a:r>
            <a:r>
              <a:rPr lang="zh-CN" altLang="zh-CN" b="1" dirty="0"/>
              <a:t>这种外形只是他们考取其行业的一</a:t>
            </a:r>
            <a:r>
              <a:rPr lang="zh-CN" altLang="zh-CN" b="1" dirty="0" smtClean="0"/>
              <a:t>种</a:t>
            </a:r>
            <a:r>
              <a:rPr lang="en-US" altLang="zh-CN" b="1" dirty="0" smtClean="0"/>
              <a:t>“</a:t>
            </a:r>
            <a:r>
              <a:rPr lang="zh-CN" altLang="zh-CN" b="1" dirty="0" smtClean="0"/>
              <a:t>本领</a:t>
            </a:r>
            <a:r>
              <a:rPr lang="en-US" altLang="zh-CN" b="1" dirty="0" smtClean="0"/>
              <a:t>”,</a:t>
            </a:r>
            <a:r>
              <a:rPr lang="zh-CN" altLang="zh-CN" b="1" dirty="0"/>
              <a:t>就像翻译会外文</a:t>
            </a:r>
            <a:r>
              <a:rPr lang="en-US" altLang="zh-CN" b="1" dirty="0"/>
              <a:t>,</a:t>
            </a:r>
            <a:r>
              <a:rPr lang="zh-CN" altLang="zh-CN" b="1" dirty="0"/>
              <a:t>领导会管理</a:t>
            </a:r>
            <a:r>
              <a:rPr lang="en-US" altLang="zh-CN" b="1" dirty="0"/>
              <a:t>,</a:t>
            </a:r>
            <a:r>
              <a:rPr lang="zh-CN" altLang="zh-CN" b="1" dirty="0"/>
              <a:t>作家会写作</a:t>
            </a:r>
            <a:r>
              <a:rPr lang="en-US" altLang="zh-CN" b="1" dirty="0"/>
              <a:t>,</a:t>
            </a:r>
            <a:r>
              <a:rPr lang="zh-CN" altLang="zh-CN" b="1" dirty="0"/>
              <a:t>无论是唱歌还是演戏</a:t>
            </a:r>
            <a:r>
              <a:rPr lang="en-US" altLang="zh-CN" b="1" dirty="0"/>
              <a:t>,</a:t>
            </a:r>
            <a:r>
              <a:rPr lang="zh-CN" altLang="zh-CN" b="1" dirty="0"/>
              <a:t>都是他们的本职工作</a:t>
            </a:r>
            <a:r>
              <a:rPr lang="en-US" altLang="zh-CN" b="1" dirty="0"/>
              <a:t>,</a:t>
            </a:r>
            <a:r>
              <a:rPr lang="zh-CN" altLang="zh-CN" b="1" dirty="0"/>
              <a:t>我们不应该过多的去重视和恭维</a:t>
            </a:r>
            <a:r>
              <a:rPr lang="en-US" altLang="zh-CN" b="1" dirty="0"/>
              <a:t>,</a:t>
            </a:r>
            <a:r>
              <a:rPr lang="zh-CN" altLang="zh-CN" b="1" dirty="0"/>
              <a:t>他们的工作目的就是使我们缓解工作繁忙时的压力或使我们在日常休闲娱乐时感到充实</a:t>
            </a:r>
            <a:r>
              <a:rPr lang="en-US" altLang="zh-CN" b="1" dirty="0"/>
              <a:t>,</a:t>
            </a:r>
            <a:r>
              <a:rPr lang="zh-CN" altLang="zh-CN" b="1" dirty="0"/>
              <a:t>仅此而已</a:t>
            </a:r>
            <a:r>
              <a:rPr lang="en-US" altLang="zh-CN" b="1" dirty="0"/>
              <a:t>,</a:t>
            </a:r>
            <a:r>
              <a:rPr lang="zh-CN" altLang="zh-CN" b="1" dirty="0"/>
              <a:t>如果你有更多的精力</a:t>
            </a:r>
            <a:r>
              <a:rPr lang="en-US" altLang="zh-CN" b="1" dirty="0"/>
              <a:t>,</a:t>
            </a:r>
            <a:r>
              <a:rPr lang="zh-CN" altLang="zh-CN" b="1" dirty="0"/>
              <a:t>为什么不去追捧提供给我们粮食的人们</a:t>
            </a:r>
            <a:r>
              <a:rPr lang="en-US" altLang="zh-CN" b="1" dirty="0"/>
              <a:t>,</a:t>
            </a:r>
            <a:r>
              <a:rPr lang="zh-CN" altLang="zh-CN" b="1" dirty="0"/>
              <a:t>为什么不去追捧提供给</a:t>
            </a:r>
            <a:r>
              <a:rPr lang="zh-CN" altLang="zh-CN" b="1" dirty="0" smtClean="0"/>
              <a:t>我们</a:t>
            </a:r>
            <a:r>
              <a:rPr lang="zh-CN" altLang="en-US" b="1" dirty="0" smtClean="0"/>
              <a:t>高科技享受的</a:t>
            </a:r>
            <a:r>
              <a:rPr lang="zh-CN" altLang="zh-CN" b="1" dirty="0" smtClean="0"/>
              <a:t>人们</a:t>
            </a:r>
            <a:r>
              <a:rPr lang="en-US" altLang="zh-CN" b="1" dirty="0"/>
              <a:t>,</a:t>
            </a:r>
            <a:r>
              <a:rPr lang="zh-CN" altLang="zh-CN" b="1" dirty="0"/>
              <a:t>他们才是我们应该实实在在欣赏感谢的</a:t>
            </a:r>
            <a:r>
              <a:rPr lang="zh-CN" altLang="zh-CN" b="1" dirty="0" smtClean="0"/>
              <a:t>人</a:t>
            </a:r>
            <a:r>
              <a:rPr lang="zh-CN" altLang="en-US" b="1" dirty="0" smtClean="0"/>
              <a:t>。</a:t>
            </a:r>
            <a:endParaRPr lang="zh-CN" altLang="zh-CN" dirty="0"/>
          </a:p>
          <a:p>
            <a:pPr>
              <a:lnSpc>
                <a:spcPct val="200000"/>
              </a:lnSpc>
            </a:pPr>
            <a:endParaRPr lang="zh-CN" altLang="en-US" dirty="0"/>
          </a:p>
        </p:txBody>
      </p:sp>
    </p:spTree>
    <p:extLst>
      <p:ext uri="{BB962C8B-B14F-4D97-AF65-F5344CB8AC3E}">
        <p14:creationId xmlns:p14="http://schemas.microsoft.com/office/powerpoint/2010/main" val="25228954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302</Words>
  <Application>Microsoft Office PowerPoint</Application>
  <PresentationFormat>全屏显示(4:3)</PresentationFormat>
  <Paragraphs>9</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cp:revision>
  <dcterms:created xsi:type="dcterms:W3CDTF">2016-08-05T00:19:14Z</dcterms:created>
  <dcterms:modified xsi:type="dcterms:W3CDTF">2016-08-05T00:38:52Z</dcterms:modified>
</cp:coreProperties>
</file>