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C6E6-75DA-4C91-8401-D9E13D6299CE}" type="datetimeFigureOut">
              <a:rPr lang="zh-CN" altLang="en-US" smtClean="0"/>
              <a:t>2016-06-08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3FE0-6CCC-4662-AEA1-289D64423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03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C6E6-75DA-4C91-8401-D9E13D6299CE}" type="datetimeFigureOut">
              <a:rPr lang="zh-CN" altLang="en-US" smtClean="0"/>
              <a:t>2016-06-08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3FE0-6CCC-4662-AEA1-289D64423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32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C6E6-75DA-4C91-8401-D9E13D6299CE}" type="datetimeFigureOut">
              <a:rPr lang="zh-CN" altLang="en-US" smtClean="0"/>
              <a:t>2016-06-08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3FE0-6CCC-4662-AEA1-289D64423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11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C6E6-75DA-4C91-8401-D9E13D6299CE}" type="datetimeFigureOut">
              <a:rPr lang="zh-CN" altLang="en-US" smtClean="0"/>
              <a:t>2016-06-08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3FE0-6CCC-4662-AEA1-289D64423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1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C6E6-75DA-4C91-8401-D9E13D6299CE}" type="datetimeFigureOut">
              <a:rPr lang="zh-CN" altLang="en-US" smtClean="0"/>
              <a:t>2016-06-08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3FE0-6CCC-4662-AEA1-289D64423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8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C6E6-75DA-4C91-8401-D9E13D6299CE}" type="datetimeFigureOut">
              <a:rPr lang="zh-CN" altLang="en-US" smtClean="0"/>
              <a:t>2016-06-08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3FE0-6CCC-4662-AEA1-289D64423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08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C6E6-75DA-4C91-8401-D9E13D6299CE}" type="datetimeFigureOut">
              <a:rPr lang="zh-CN" altLang="en-US" smtClean="0"/>
              <a:t>2016-06-08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3FE0-6CCC-4662-AEA1-289D64423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283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C6E6-75DA-4C91-8401-D9E13D6299CE}" type="datetimeFigureOut">
              <a:rPr lang="zh-CN" altLang="en-US" smtClean="0"/>
              <a:t>2016-06-08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3FE0-6CCC-4662-AEA1-289D64423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16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C6E6-75DA-4C91-8401-D9E13D6299CE}" type="datetimeFigureOut">
              <a:rPr lang="zh-CN" altLang="en-US" smtClean="0"/>
              <a:t>2016-06-08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3FE0-6CCC-4662-AEA1-289D64423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03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C6E6-75DA-4C91-8401-D9E13D6299CE}" type="datetimeFigureOut">
              <a:rPr lang="zh-CN" altLang="en-US" smtClean="0"/>
              <a:t>2016-06-08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3FE0-6CCC-4662-AEA1-289D64423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174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C6E6-75DA-4C91-8401-D9E13D6299CE}" type="datetimeFigureOut">
              <a:rPr lang="zh-CN" altLang="en-US" smtClean="0"/>
              <a:t>2016-06-08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3FE0-6CCC-4662-AEA1-289D64423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49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EC6E6-75DA-4C91-8401-D9E13D6299CE}" type="datetimeFigureOut">
              <a:rPr lang="zh-CN" altLang="en-US" smtClean="0"/>
              <a:t>2016-06-08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83FE0-6CCC-4662-AEA1-289D64423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93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du.sina.com.cn/gaokao/2016-06-07/doc-ifxsvenx3513257.s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2016</a:t>
            </a:r>
            <a:r>
              <a:rPr lang="zh-CN" altLang="en-US" dirty="0" smtClean="0"/>
              <a:t>高考作文题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962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http://mmbiz.qpic.cn/mmbiz/5LaXw8ID2o5AFUjPUKT1ZsNPJFuawb0CEvLSNTquOWOQDEj6oPJJ26EdCD6J96OneicYFr2nb6xjpy6EqyPnOFw/640?wx_fmt=png&amp;wxfrom=5&amp;wx_lazy=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61120"/>
            <a:ext cx="3120053" cy="40324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95536" y="257527"/>
            <a:ext cx="83529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hlinkClick r:id="rId3"/>
              </a:rPr>
              <a:t>全国卷I：奖惩之后</a:t>
            </a:r>
            <a:endParaRPr lang="zh-CN" altLang="zh-CN" sz="2400" b="1" dirty="0"/>
          </a:p>
          <a:p>
            <a:r>
              <a:rPr lang="zh-CN" altLang="zh-CN" dirty="0"/>
              <a:t>　</a:t>
            </a:r>
            <a:r>
              <a:rPr lang="en-US" altLang="zh-CN" dirty="0" smtClean="0"/>
              <a:t> </a:t>
            </a:r>
            <a:r>
              <a:rPr lang="zh-CN" altLang="zh-CN" b="1" dirty="0" smtClean="0"/>
              <a:t>（</a:t>
            </a:r>
            <a:r>
              <a:rPr lang="zh-CN" altLang="zh-CN" b="1" dirty="0"/>
              <a:t>适用地区：河北 河南 江西 广东 安徽 湖南 湖北 福建 山西）</a:t>
            </a:r>
          </a:p>
          <a:p>
            <a:r>
              <a:rPr lang="zh-CN" altLang="zh-CN" b="1" dirty="0"/>
              <a:t>　　阅读下面的漫画材料，根据要求写一篇不少于</a:t>
            </a:r>
            <a:r>
              <a:rPr lang="en-US" altLang="zh-CN" b="1" dirty="0"/>
              <a:t>800</a:t>
            </a:r>
            <a:r>
              <a:rPr lang="zh-CN" altLang="zh-CN" b="1" dirty="0"/>
              <a:t>字的文章</a:t>
            </a:r>
            <a:r>
              <a:rPr lang="zh-CN" altLang="zh-CN" b="1" dirty="0" smtClean="0"/>
              <a:t>。</a:t>
            </a:r>
            <a:r>
              <a:rPr lang="zh-CN" altLang="zh-CN" b="1" dirty="0"/>
              <a:t>　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</a:t>
            </a:r>
            <a:r>
              <a:rPr lang="zh-CN" altLang="zh-CN" b="1" dirty="0" smtClean="0"/>
              <a:t>要求</a:t>
            </a:r>
            <a:r>
              <a:rPr lang="zh-CN" altLang="zh-CN" b="1" dirty="0"/>
              <a:t>：结合材料的内容和寓意，选好角度，确定立意，明确文体，自拟标题；不要套作，不得抄袭。</a:t>
            </a:r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2905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</Words>
  <Application>Microsoft Office PowerPoint</Application>
  <PresentationFormat>全屏显示(4:3)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2016高考作文题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2016高考作文题</dc:title>
  <dc:creator>USER</dc:creator>
  <cp:lastModifiedBy>USER</cp:lastModifiedBy>
  <cp:revision>2</cp:revision>
  <dcterms:created xsi:type="dcterms:W3CDTF">2016-06-08T01:14:10Z</dcterms:created>
  <dcterms:modified xsi:type="dcterms:W3CDTF">2016-06-08T01:29:12Z</dcterms:modified>
</cp:coreProperties>
</file>