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4FD0-C6ED-447A-A985-B94E0F7A3043}" type="datetimeFigureOut">
              <a:rPr lang="zh-CN" altLang="en-US" smtClean="0"/>
              <a:t>2015-05-13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8170-7427-44B6-8114-C69D0F23F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64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4FD0-C6ED-447A-A985-B94E0F7A3043}" type="datetimeFigureOut">
              <a:rPr lang="zh-CN" altLang="en-US" smtClean="0"/>
              <a:t>2015-05-13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8170-7427-44B6-8114-C69D0F23F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40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4FD0-C6ED-447A-A985-B94E0F7A3043}" type="datetimeFigureOut">
              <a:rPr lang="zh-CN" altLang="en-US" smtClean="0"/>
              <a:t>2015-05-13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8170-7427-44B6-8114-C69D0F23F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33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4FD0-C6ED-447A-A985-B94E0F7A3043}" type="datetimeFigureOut">
              <a:rPr lang="zh-CN" altLang="en-US" smtClean="0"/>
              <a:t>2015-05-13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8170-7427-44B6-8114-C69D0F23F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1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4FD0-C6ED-447A-A985-B94E0F7A3043}" type="datetimeFigureOut">
              <a:rPr lang="zh-CN" altLang="en-US" smtClean="0"/>
              <a:t>2015-05-13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8170-7427-44B6-8114-C69D0F23F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53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4FD0-C6ED-447A-A985-B94E0F7A3043}" type="datetimeFigureOut">
              <a:rPr lang="zh-CN" altLang="en-US" smtClean="0"/>
              <a:t>2015-05-13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8170-7427-44B6-8114-C69D0F23F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03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4FD0-C6ED-447A-A985-B94E0F7A3043}" type="datetimeFigureOut">
              <a:rPr lang="zh-CN" altLang="en-US" smtClean="0"/>
              <a:t>2015-05-13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8170-7427-44B6-8114-C69D0F23F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6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4FD0-C6ED-447A-A985-B94E0F7A3043}" type="datetimeFigureOut">
              <a:rPr lang="zh-CN" altLang="en-US" smtClean="0"/>
              <a:t>2015-05-13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8170-7427-44B6-8114-C69D0F23F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30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4FD0-C6ED-447A-A985-B94E0F7A3043}" type="datetimeFigureOut">
              <a:rPr lang="zh-CN" altLang="en-US" smtClean="0"/>
              <a:t>2015-05-13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8170-7427-44B6-8114-C69D0F23F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3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4FD0-C6ED-447A-A985-B94E0F7A3043}" type="datetimeFigureOut">
              <a:rPr lang="zh-CN" altLang="en-US" smtClean="0"/>
              <a:t>2015-05-13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8170-7427-44B6-8114-C69D0F23F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52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4FD0-C6ED-447A-A985-B94E0F7A3043}" type="datetimeFigureOut">
              <a:rPr lang="zh-CN" altLang="en-US" smtClean="0"/>
              <a:t>2015-05-13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8170-7427-44B6-8114-C69D0F23F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42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34FD0-C6ED-447A-A985-B94E0F7A3043}" type="datetimeFigureOut">
              <a:rPr lang="zh-CN" altLang="en-US" smtClean="0"/>
              <a:t>2015-05-13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8170-7427-44B6-8114-C69D0F23F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3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120" y="1196751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      5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月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1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日，我校</a:t>
            </a:r>
            <a:r>
              <a:rPr lang="zh-CN" altLang="zh-CN" sz="2400" b="1" dirty="0" smtClean="0">
                <a:solidFill>
                  <a:srgbClr val="0000FF"/>
                </a:solidFill>
                <a:latin typeface="+mn-ea"/>
              </a:rPr>
              <a:t>高</a:t>
            </a:r>
            <a:r>
              <a:rPr lang="zh-CN" altLang="zh-CN" sz="2400" b="1" dirty="0">
                <a:solidFill>
                  <a:srgbClr val="0000FF"/>
                </a:solidFill>
                <a:latin typeface="+mn-ea"/>
              </a:rPr>
              <a:t>中部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14</a:t>
            </a:r>
            <a:r>
              <a:rPr lang="zh-CN" altLang="zh-CN" sz="2400" b="1" dirty="0">
                <a:solidFill>
                  <a:srgbClr val="0000FF"/>
                </a:solidFill>
                <a:latin typeface="+mn-ea"/>
              </a:rPr>
              <a:t>位同学</a:t>
            </a:r>
            <a:r>
              <a:rPr lang="zh-CN" altLang="zh-CN" sz="2400" b="1" dirty="0" smtClean="0">
                <a:solidFill>
                  <a:srgbClr val="0000FF"/>
                </a:solidFill>
                <a:latin typeface="+mn-ea"/>
              </a:rPr>
              <a:t>在全国</a:t>
            </a:r>
            <a:r>
              <a:rPr lang="zh-CN" altLang="zh-CN" sz="2400" b="1" dirty="0">
                <a:solidFill>
                  <a:srgbClr val="0000FF"/>
                </a:solidFill>
                <a:latin typeface="+mn-ea"/>
              </a:rPr>
              <a:t>创新作文</a:t>
            </a:r>
            <a:r>
              <a:rPr lang="zh-CN" altLang="zh-CN" sz="2400" b="1" dirty="0" smtClean="0">
                <a:solidFill>
                  <a:srgbClr val="0000FF"/>
                </a:solidFill>
                <a:latin typeface="+mn-ea"/>
              </a:rPr>
              <a:t>大赛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广东赛区决</a:t>
            </a:r>
            <a:r>
              <a:rPr lang="zh-CN" altLang="zh-CN" sz="2400" b="1" dirty="0" smtClean="0">
                <a:solidFill>
                  <a:srgbClr val="0000FF"/>
                </a:solidFill>
                <a:latin typeface="+mn-ea"/>
              </a:rPr>
              <a:t>赛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（</a:t>
            </a:r>
            <a:r>
              <a:rPr lang="zh-CN" altLang="zh-CN" sz="2400" b="1" dirty="0" smtClean="0">
                <a:solidFill>
                  <a:srgbClr val="0000FF"/>
                </a:solidFill>
                <a:latin typeface="+mn-ea"/>
              </a:rPr>
              <a:t>中山大学</a:t>
            </a:r>
            <a:r>
              <a:rPr lang="zh-CN" altLang="zh-CN" sz="2400" b="1" dirty="0">
                <a:solidFill>
                  <a:srgbClr val="0000FF"/>
                </a:solidFill>
                <a:latin typeface="+mn-ea"/>
              </a:rPr>
              <a:t>现场</a:t>
            </a:r>
            <a:r>
              <a:rPr lang="zh-CN" altLang="zh-CN" sz="2400" b="1" dirty="0" smtClean="0">
                <a:solidFill>
                  <a:srgbClr val="0000FF"/>
                </a:solidFill>
                <a:latin typeface="+mn-ea"/>
              </a:rPr>
              <a:t>作文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）</a:t>
            </a:r>
            <a:r>
              <a:rPr lang="zh-CN" altLang="zh-CN" sz="2400" b="1" dirty="0" smtClean="0">
                <a:solidFill>
                  <a:srgbClr val="0000FF"/>
                </a:solidFill>
                <a:latin typeface="+mn-ea"/>
              </a:rPr>
              <a:t>中</a:t>
            </a:r>
            <a:r>
              <a:rPr lang="zh-CN" altLang="zh-CN" sz="2400" b="1" dirty="0">
                <a:solidFill>
                  <a:srgbClr val="0000FF"/>
                </a:solidFill>
                <a:latin typeface="+mn-ea"/>
              </a:rPr>
              <a:t>取得优异</a:t>
            </a:r>
            <a:r>
              <a:rPr lang="zh-CN" altLang="zh-CN" sz="2400" b="1" dirty="0" smtClean="0">
                <a:solidFill>
                  <a:srgbClr val="0000FF"/>
                </a:solidFill>
                <a:latin typeface="+mn-ea"/>
              </a:rPr>
              <a:t>成绩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。</a:t>
            </a:r>
            <a:endParaRPr lang="zh-CN" altLang="zh-CN" sz="2400" b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zh-CN" altLang="zh-CN" sz="2400" b="1" dirty="0" smtClean="0">
                <a:solidFill>
                  <a:srgbClr val="0000FF"/>
                </a:solidFill>
                <a:latin typeface="+mn-ea"/>
              </a:rPr>
              <a:t>一等奖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： </a:t>
            </a:r>
            <a:r>
              <a:rPr lang="zh-CN" altLang="zh-CN" sz="2400" b="1" dirty="0" smtClean="0">
                <a:solidFill>
                  <a:srgbClr val="0000FF"/>
                </a:solidFill>
                <a:latin typeface="+mn-ea"/>
              </a:rPr>
              <a:t>罗舒玮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   </a:t>
            </a:r>
            <a:r>
              <a:rPr lang="zh-CN" altLang="zh-CN" sz="2400" b="1" dirty="0" smtClean="0">
                <a:solidFill>
                  <a:srgbClr val="0000FF"/>
                </a:solidFill>
                <a:latin typeface="+mn-ea"/>
              </a:rPr>
              <a:t>王钰冰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  </a:t>
            </a:r>
            <a:endParaRPr lang="zh-CN" altLang="zh-CN" sz="2400" b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zh-CN" altLang="zh-CN" sz="2400" b="1" dirty="0" smtClean="0">
                <a:solidFill>
                  <a:srgbClr val="0000FF"/>
                </a:solidFill>
                <a:latin typeface="+mn-ea"/>
              </a:rPr>
              <a:t>二等奖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： </a:t>
            </a:r>
            <a:r>
              <a:rPr lang="zh-CN" altLang="zh-CN" sz="2400" b="1" dirty="0" smtClean="0">
                <a:solidFill>
                  <a:srgbClr val="0000FF"/>
                </a:solidFill>
                <a:latin typeface="+mn-ea"/>
              </a:rPr>
              <a:t>何</a:t>
            </a:r>
            <a:r>
              <a:rPr lang="zh-CN" altLang="zh-CN" sz="2400" b="1" dirty="0">
                <a:solidFill>
                  <a:srgbClr val="0000FF"/>
                </a:solidFill>
                <a:latin typeface="+mn-ea"/>
              </a:rPr>
              <a:t>雨轩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   </a:t>
            </a:r>
            <a:r>
              <a:rPr lang="zh-CN" altLang="zh-CN" sz="2400" b="1" dirty="0">
                <a:solidFill>
                  <a:srgbClr val="0000FF"/>
                </a:solidFill>
                <a:latin typeface="+mn-ea"/>
              </a:rPr>
              <a:t>郑子薇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   </a:t>
            </a:r>
            <a:r>
              <a:rPr lang="zh-CN" altLang="zh-CN" sz="2400" b="1" dirty="0">
                <a:solidFill>
                  <a:srgbClr val="0000FF"/>
                </a:solidFill>
                <a:latin typeface="+mn-ea"/>
              </a:rPr>
              <a:t>金正晰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   </a:t>
            </a:r>
            <a:endParaRPr lang="en-US" altLang="zh-CN" sz="24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          </a:t>
            </a:r>
            <a:r>
              <a:rPr lang="zh-CN" altLang="zh-CN" sz="2400" b="1" dirty="0" smtClean="0">
                <a:solidFill>
                  <a:srgbClr val="0000FF"/>
                </a:solidFill>
                <a:latin typeface="+mn-ea"/>
              </a:rPr>
              <a:t>吴</a:t>
            </a:r>
            <a:r>
              <a:rPr lang="zh-CN" altLang="zh-CN" sz="2400" b="1" dirty="0">
                <a:solidFill>
                  <a:srgbClr val="0000FF"/>
                </a:solidFill>
                <a:latin typeface="+mn-ea"/>
              </a:rPr>
              <a:t>沐然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   </a:t>
            </a:r>
            <a:r>
              <a:rPr lang="zh-CN" altLang="zh-CN" sz="2400" b="1" dirty="0" smtClean="0">
                <a:solidFill>
                  <a:srgbClr val="0000FF"/>
                </a:solidFill>
                <a:latin typeface="+mn-ea"/>
              </a:rPr>
              <a:t>刘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zh-CN" altLang="zh-CN" sz="2400" b="1" dirty="0" smtClean="0">
                <a:solidFill>
                  <a:srgbClr val="0000FF"/>
                </a:solidFill>
                <a:latin typeface="+mn-ea"/>
              </a:rPr>
              <a:t>航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   </a:t>
            </a:r>
            <a:r>
              <a:rPr lang="zh-CN" altLang="zh-CN" sz="2400" b="1" dirty="0" smtClean="0">
                <a:solidFill>
                  <a:srgbClr val="0000FF"/>
                </a:solidFill>
                <a:latin typeface="+mn-ea"/>
              </a:rPr>
              <a:t>罗</a:t>
            </a:r>
            <a:r>
              <a:rPr lang="zh-CN" altLang="zh-CN" sz="2400" b="1" dirty="0">
                <a:solidFill>
                  <a:srgbClr val="0000FF"/>
                </a:solidFill>
                <a:latin typeface="+mn-ea"/>
              </a:rPr>
              <a:t>印庭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zh-CN" altLang="zh-CN" sz="2400" b="1" dirty="0" smtClean="0">
                <a:solidFill>
                  <a:srgbClr val="0000FF"/>
                </a:solidFill>
                <a:latin typeface="+mn-ea"/>
              </a:rPr>
              <a:t>三等奖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： </a:t>
            </a:r>
            <a:r>
              <a:rPr lang="zh-CN" altLang="zh-CN" sz="2400" b="1" dirty="0" smtClean="0">
                <a:solidFill>
                  <a:srgbClr val="0000FF"/>
                </a:solidFill>
                <a:latin typeface="+mn-ea"/>
              </a:rPr>
              <a:t>陈</a:t>
            </a:r>
            <a:r>
              <a:rPr lang="zh-CN" altLang="zh-CN" sz="2400" b="1" dirty="0">
                <a:solidFill>
                  <a:srgbClr val="0000FF"/>
                </a:solidFill>
                <a:latin typeface="+mn-ea"/>
              </a:rPr>
              <a:t>飞宇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zh-CN" altLang="zh-CN" sz="2400" b="1" dirty="0" smtClean="0">
                <a:solidFill>
                  <a:srgbClr val="0000FF"/>
                </a:solidFill>
                <a:latin typeface="+mn-ea"/>
              </a:rPr>
              <a:t>郝</a:t>
            </a:r>
            <a:r>
              <a:rPr lang="zh-CN" altLang="zh-CN" sz="2400" b="1" dirty="0">
                <a:solidFill>
                  <a:srgbClr val="0000FF"/>
                </a:solidFill>
                <a:latin typeface="+mn-ea"/>
              </a:rPr>
              <a:t>倍倍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   </a:t>
            </a:r>
            <a:r>
              <a:rPr lang="zh-CN" altLang="zh-CN" sz="2400" b="1" dirty="0" smtClean="0">
                <a:solidFill>
                  <a:srgbClr val="0000FF"/>
                </a:solidFill>
                <a:latin typeface="+mn-ea"/>
              </a:rPr>
              <a:t>江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zh-CN" altLang="zh-CN" sz="2400" b="1" dirty="0" smtClean="0">
                <a:solidFill>
                  <a:srgbClr val="0000FF"/>
                </a:solidFill>
                <a:latin typeface="+mn-ea"/>
              </a:rPr>
              <a:t>晖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          </a:t>
            </a:r>
            <a:r>
              <a:rPr lang="zh-CN" altLang="zh-CN" sz="2400" b="1" dirty="0" smtClean="0">
                <a:solidFill>
                  <a:srgbClr val="0000FF"/>
                </a:solidFill>
                <a:latin typeface="+mn-ea"/>
              </a:rPr>
              <a:t>童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zh-CN" altLang="zh-CN" sz="2400" b="1" dirty="0" smtClean="0">
                <a:solidFill>
                  <a:srgbClr val="0000FF"/>
                </a:solidFill>
                <a:latin typeface="+mn-ea"/>
              </a:rPr>
              <a:t>言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   </a:t>
            </a:r>
            <a:r>
              <a:rPr lang="zh-CN" altLang="zh-CN" sz="2400" b="1" dirty="0">
                <a:solidFill>
                  <a:srgbClr val="0000FF"/>
                </a:solidFill>
                <a:latin typeface="+mn-ea"/>
              </a:rPr>
              <a:t>徐富茹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   </a:t>
            </a:r>
            <a:r>
              <a:rPr lang="zh-CN" altLang="zh-CN" sz="2400" b="1" dirty="0" smtClean="0">
                <a:solidFill>
                  <a:srgbClr val="0000FF"/>
                </a:solidFill>
                <a:latin typeface="+mn-ea"/>
              </a:rPr>
              <a:t>熊</a:t>
            </a:r>
            <a:r>
              <a:rPr lang="zh-CN" altLang="zh-CN" sz="2400" b="1" dirty="0">
                <a:solidFill>
                  <a:srgbClr val="0000FF"/>
                </a:solidFill>
                <a:latin typeface="+mn-ea"/>
              </a:rPr>
              <a:t>敏光</a:t>
            </a: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357581"/>
            <a:ext cx="801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简讯：中大分区决赛，又见实验英雄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136" y="5178859"/>
            <a:ext cx="8208912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9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       以上获得一、二等奖的同学及之前获直通总决赛资格的</a:t>
            </a:r>
            <a:r>
              <a:rPr lang="zh-CN" altLang="zh-CN" b="1" dirty="0" smtClean="0">
                <a:solidFill>
                  <a:srgbClr val="FF0000"/>
                </a:solidFill>
              </a:rPr>
              <a:t>王诗馨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zh-CN" altLang="zh-CN" b="1" dirty="0" smtClean="0">
                <a:solidFill>
                  <a:srgbClr val="FF0000"/>
                </a:solidFill>
              </a:rPr>
              <a:t>陈意欣</a:t>
            </a:r>
            <a:r>
              <a:rPr lang="zh-CN" altLang="en-US" b="1" dirty="0" smtClean="0">
                <a:solidFill>
                  <a:srgbClr val="FF0000"/>
                </a:solidFill>
              </a:rPr>
              <a:t>将于</a:t>
            </a:r>
            <a:r>
              <a:rPr lang="en-US" altLang="zh-CN" b="1" dirty="0" smtClean="0">
                <a:solidFill>
                  <a:srgbClr val="FF0000"/>
                </a:solidFill>
              </a:rPr>
              <a:t>8</a:t>
            </a:r>
            <a:r>
              <a:rPr lang="zh-CN" altLang="en-US" b="1" dirty="0" smtClean="0">
                <a:solidFill>
                  <a:srgbClr val="FF0000"/>
                </a:solidFill>
              </a:rPr>
              <a:t>月赴北京大学参加全国总决赛。总决赛获一、二等奖的同学可获得北大等</a:t>
            </a:r>
            <a:r>
              <a:rPr lang="en-US" altLang="zh-CN" b="1" dirty="0" smtClean="0">
                <a:solidFill>
                  <a:srgbClr val="FF0000"/>
                </a:solidFill>
              </a:rPr>
              <a:t>33</a:t>
            </a:r>
            <a:r>
              <a:rPr lang="zh-CN" altLang="en-US" b="1" dirty="0" smtClean="0">
                <a:solidFill>
                  <a:srgbClr val="FF0000"/>
                </a:solidFill>
              </a:rPr>
              <a:t>所高校</a:t>
            </a:r>
            <a:r>
              <a:rPr lang="en-US" altLang="zh-CN" b="1" dirty="0" smtClean="0">
                <a:solidFill>
                  <a:srgbClr val="FF0000"/>
                </a:solidFill>
              </a:rPr>
              <a:t>2015</a:t>
            </a:r>
            <a:r>
              <a:rPr lang="zh-CN" altLang="en-US" b="1" dirty="0" smtClean="0">
                <a:solidFill>
                  <a:srgbClr val="FF0000"/>
                </a:solidFill>
              </a:rPr>
              <a:t>年高校自主招生资格。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12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68" y="381001"/>
            <a:ext cx="7920372" cy="52802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1680" y="5805264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深圳实验高中部中大现场作文参赛选手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05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5324" y="951394"/>
            <a:ext cx="820891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        由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《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深圳晶报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》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、“深圳教育微博”主办的“作文英雄”</a:t>
            </a:r>
            <a:r>
              <a:rPr lang="zh-CN" altLang="en-US" sz="2000" b="1" dirty="0">
                <a:solidFill>
                  <a:srgbClr val="0000FF"/>
                </a:solidFill>
              </a:rPr>
              <a:t>系列活动之一</a:t>
            </a:r>
            <a:r>
              <a:rPr lang="en-US" altLang="zh-CN" sz="2000" b="1" dirty="0">
                <a:solidFill>
                  <a:srgbClr val="0000FF"/>
                </a:solidFill>
              </a:rPr>
              <a:t>——140 </a:t>
            </a:r>
            <a:r>
              <a:rPr lang="zh-CN" altLang="en-US" sz="2000" b="1" dirty="0">
                <a:solidFill>
                  <a:srgbClr val="0000FF"/>
                </a:solidFill>
              </a:rPr>
              <a:t>字“微作文挑战赛”（第一轮）拉开帷幕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。 “微作文挑战赛”</a:t>
            </a:r>
            <a:r>
              <a:rPr lang="zh-CN" altLang="en-US" sz="2000" b="1" dirty="0">
                <a:solidFill>
                  <a:srgbClr val="0000FF"/>
                </a:solidFill>
              </a:rPr>
              <a:t>参赛对象不限（学生、家长、老师、社会各界人士均可）。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      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投稿</a:t>
            </a:r>
            <a:r>
              <a:rPr lang="zh-CN" altLang="en-US" sz="2000" b="1" dirty="0">
                <a:solidFill>
                  <a:srgbClr val="FF0000"/>
                </a:solidFill>
              </a:rPr>
              <a:t>时间为</a:t>
            </a:r>
            <a:r>
              <a:rPr lang="en-US" altLang="zh-CN" sz="2000" b="1" dirty="0">
                <a:solidFill>
                  <a:srgbClr val="FF0000"/>
                </a:solidFill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</a:rPr>
              <a:t>月</a:t>
            </a:r>
            <a:r>
              <a:rPr lang="en-US" altLang="zh-CN" sz="2000" b="1" dirty="0">
                <a:solidFill>
                  <a:srgbClr val="FF0000"/>
                </a:solidFill>
              </a:rPr>
              <a:t>10</a:t>
            </a:r>
            <a:r>
              <a:rPr lang="zh-CN" altLang="en-US" sz="2000" b="1" dirty="0">
                <a:solidFill>
                  <a:srgbClr val="FF0000"/>
                </a:solidFill>
              </a:rPr>
              <a:t>日至</a:t>
            </a:r>
            <a:r>
              <a:rPr lang="en-US" altLang="zh-CN" sz="2000" b="1" dirty="0">
                <a:solidFill>
                  <a:srgbClr val="FF0000"/>
                </a:solidFill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</a:rPr>
              <a:t>月</a:t>
            </a:r>
            <a:r>
              <a:rPr lang="en-US" altLang="zh-CN" sz="2000" b="1" dirty="0">
                <a:solidFill>
                  <a:srgbClr val="FF0000"/>
                </a:solidFill>
              </a:rPr>
              <a:t>16</a:t>
            </a:r>
            <a:r>
              <a:rPr lang="zh-CN" altLang="en-US" sz="2000" b="1" dirty="0">
                <a:solidFill>
                  <a:srgbClr val="FF0000"/>
                </a:solidFill>
              </a:rPr>
              <a:t>日。参赛方式为：关注微信号“我们中学生</a:t>
            </a:r>
            <a:r>
              <a:rPr lang="en-US" altLang="zh-CN" sz="2000" b="1" dirty="0">
                <a:solidFill>
                  <a:srgbClr val="FF0000"/>
                </a:solidFill>
              </a:rPr>
              <a:t>”</a:t>
            </a:r>
            <a:r>
              <a:rPr lang="zh-CN" altLang="en-US" sz="2000" b="1" dirty="0">
                <a:solidFill>
                  <a:srgbClr val="FF0000"/>
                </a:solidFill>
              </a:rPr>
              <a:t>微信号：</a:t>
            </a:r>
            <a:r>
              <a:rPr lang="en-US" altLang="zh-CN" sz="2000" b="1" dirty="0" err="1">
                <a:solidFill>
                  <a:srgbClr val="FF0000"/>
                </a:solidFill>
              </a:rPr>
              <a:t>wmzxswx</a:t>
            </a:r>
            <a:r>
              <a:rPr lang="en-US" altLang="zh-CN" sz="2000" b="1" dirty="0">
                <a:solidFill>
                  <a:srgbClr val="FF0000"/>
                </a:solidFill>
              </a:rPr>
              <a:t>  ,140</a:t>
            </a:r>
            <a:r>
              <a:rPr lang="zh-CN" altLang="en-US" sz="2000" b="1" dirty="0">
                <a:solidFill>
                  <a:srgbClr val="FF0000"/>
                </a:solidFill>
              </a:rPr>
              <a:t>字内。附上姓名</a:t>
            </a:r>
            <a:r>
              <a:rPr lang="en-US" altLang="zh-CN" sz="2000" b="1" dirty="0">
                <a:solidFill>
                  <a:srgbClr val="FF0000"/>
                </a:solidFill>
              </a:rPr>
              <a:t>+</a:t>
            </a:r>
            <a:r>
              <a:rPr lang="zh-CN" altLang="en-US" sz="2000" b="1" dirty="0">
                <a:solidFill>
                  <a:srgbClr val="FF0000"/>
                </a:solidFill>
              </a:rPr>
              <a:t>年龄</a:t>
            </a:r>
            <a:r>
              <a:rPr lang="en-US" altLang="zh-CN" sz="2000" b="1" dirty="0">
                <a:solidFill>
                  <a:srgbClr val="FF0000"/>
                </a:solidFill>
              </a:rPr>
              <a:t>+</a:t>
            </a:r>
            <a:r>
              <a:rPr lang="zh-CN" altLang="en-US" sz="2000" b="1" dirty="0">
                <a:solidFill>
                  <a:srgbClr val="FF0000"/>
                </a:solidFill>
              </a:rPr>
              <a:t>职业</a:t>
            </a:r>
            <a:r>
              <a:rPr lang="en-US" altLang="zh-CN" sz="2000" b="1" dirty="0">
                <a:solidFill>
                  <a:srgbClr val="FF0000"/>
                </a:solidFill>
              </a:rPr>
              <a:t>+</a:t>
            </a:r>
            <a:r>
              <a:rPr lang="zh-CN" altLang="en-US" sz="2000" b="1" dirty="0">
                <a:solidFill>
                  <a:srgbClr val="FF0000"/>
                </a:solidFill>
              </a:rPr>
              <a:t>手机号）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        第</a:t>
            </a:r>
            <a:r>
              <a:rPr lang="zh-CN" altLang="en-US" sz="2000" b="1" dirty="0">
                <a:solidFill>
                  <a:srgbClr val="0000FF"/>
                </a:solidFill>
              </a:rPr>
              <a:t>一道题的题目是：</a:t>
            </a:r>
            <a:br>
              <a:rPr lang="zh-CN" altLang="en-US" sz="2000" b="1" dirty="0">
                <a:solidFill>
                  <a:srgbClr val="0000FF"/>
                </a:solidFill>
              </a:rPr>
            </a:br>
            <a:r>
              <a:rPr lang="zh-CN" altLang="en-US" sz="2000" b="1" dirty="0" smtClean="0">
                <a:solidFill>
                  <a:srgbClr val="0000FF"/>
                </a:solidFill>
              </a:rPr>
              <a:t>        一</a:t>
            </a:r>
            <a:r>
              <a:rPr lang="zh-CN" altLang="en-US" sz="2000" b="1" dirty="0">
                <a:solidFill>
                  <a:srgbClr val="0000FF"/>
                </a:solidFill>
              </a:rPr>
              <a:t>条神奇的微信（短信）</a:t>
            </a:r>
            <a:r>
              <a:rPr lang="en-US" altLang="zh-CN" sz="2000" b="1" dirty="0">
                <a:solidFill>
                  <a:srgbClr val="0000FF"/>
                </a:solidFill>
              </a:rPr>
              <a:t/>
            </a:r>
            <a:br>
              <a:rPr lang="en-US" altLang="zh-CN" sz="2000" b="1" dirty="0">
                <a:solidFill>
                  <a:srgbClr val="0000FF"/>
                </a:solidFill>
              </a:rPr>
            </a:br>
            <a:r>
              <a:rPr lang="en-US" altLang="zh-CN" sz="2000" b="1" dirty="0" smtClean="0">
                <a:solidFill>
                  <a:srgbClr val="0000FF"/>
                </a:solidFill>
              </a:rPr>
              <a:t>      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第二</a:t>
            </a:r>
            <a:r>
              <a:rPr lang="zh-CN" altLang="en-US" sz="2000" b="1" dirty="0">
                <a:solidFill>
                  <a:srgbClr val="0000FF"/>
                </a:solidFill>
              </a:rPr>
              <a:t>道题的题目（四选一）是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：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</a:rPr>
              <a:t>       1</a:t>
            </a:r>
            <a:r>
              <a:rPr lang="zh-CN" altLang="en-US" sz="2000" b="1" dirty="0">
                <a:solidFill>
                  <a:srgbClr val="0000FF"/>
                </a:solidFill>
              </a:rPr>
              <a:t>、旅行家、音乐家、书评家对话录；</a:t>
            </a:r>
            <a:r>
              <a:rPr lang="en-US" altLang="zh-CN" sz="2000" b="1" dirty="0">
                <a:solidFill>
                  <a:srgbClr val="0000FF"/>
                </a:solidFill>
              </a:rPr>
              <a:t/>
            </a:r>
            <a:br>
              <a:rPr lang="en-US" altLang="zh-CN" sz="2000" b="1" dirty="0">
                <a:solidFill>
                  <a:srgbClr val="0000FF"/>
                </a:solidFill>
              </a:rPr>
            </a:br>
            <a:r>
              <a:rPr lang="en-US" altLang="zh-CN" sz="2000" b="1" dirty="0" smtClean="0">
                <a:solidFill>
                  <a:srgbClr val="0000FF"/>
                </a:solidFill>
              </a:rPr>
              <a:t>       2</a:t>
            </a:r>
            <a:r>
              <a:rPr lang="zh-CN" altLang="en-US" sz="2000" b="1" dirty="0">
                <a:solidFill>
                  <a:srgbClr val="0000FF"/>
                </a:solidFill>
              </a:rPr>
              <a:t>、旅行家、书评家对话录；</a:t>
            </a:r>
            <a:r>
              <a:rPr lang="en-US" altLang="zh-CN" sz="2000" b="1" dirty="0">
                <a:solidFill>
                  <a:srgbClr val="0000FF"/>
                </a:solidFill>
              </a:rPr>
              <a:t/>
            </a:r>
            <a:br>
              <a:rPr lang="en-US" altLang="zh-CN" sz="2000" b="1" dirty="0">
                <a:solidFill>
                  <a:srgbClr val="0000FF"/>
                </a:solidFill>
              </a:rPr>
            </a:br>
            <a:r>
              <a:rPr lang="en-US" altLang="zh-CN" sz="2000" b="1" dirty="0" smtClean="0">
                <a:solidFill>
                  <a:srgbClr val="0000FF"/>
                </a:solidFill>
              </a:rPr>
              <a:t>       3</a:t>
            </a:r>
            <a:r>
              <a:rPr lang="zh-CN" altLang="en-US" sz="2000" b="1" dirty="0">
                <a:solidFill>
                  <a:srgbClr val="0000FF"/>
                </a:solidFill>
              </a:rPr>
              <a:t>、音乐家、书评家对话录；</a:t>
            </a:r>
            <a:r>
              <a:rPr lang="en-US" altLang="zh-CN" sz="2000" b="1" dirty="0">
                <a:solidFill>
                  <a:srgbClr val="0000FF"/>
                </a:solidFill>
              </a:rPr>
              <a:t/>
            </a:r>
            <a:br>
              <a:rPr lang="en-US" altLang="zh-CN" sz="2000" b="1" dirty="0">
                <a:solidFill>
                  <a:srgbClr val="0000FF"/>
                </a:solidFill>
              </a:rPr>
            </a:br>
            <a:r>
              <a:rPr lang="en-US" altLang="zh-CN" sz="2000" b="1" dirty="0" smtClean="0">
                <a:solidFill>
                  <a:srgbClr val="0000FF"/>
                </a:solidFill>
              </a:rPr>
              <a:t>      4</a:t>
            </a:r>
            <a:r>
              <a:rPr lang="zh-CN" altLang="en-US" sz="2000" b="1" dirty="0">
                <a:solidFill>
                  <a:srgbClr val="0000FF"/>
                </a:solidFill>
              </a:rPr>
              <a:t>、旅行家、音乐家对话录。</a:t>
            </a:r>
            <a:r>
              <a:rPr lang="en-US" altLang="zh-CN" sz="2000" b="1" dirty="0">
                <a:solidFill>
                  <a:srgbClr val="0000FF"/>
                </a:solidFill>
              </a:rPr>
              <a:t/>
            </a:r>
            <a:br>
              <a:rPr lang="en-US" altLang="zh-CN" sz="2000" b="1" dirty="0">
                <a:solidFill>
                  <a:srgbClr val="0000FF"/>
                </a:solidFill>
              </a:rPr>
            </a:b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404664"/>
            <a:ext cx="7632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又讯： 参赛</a:t>
            </a:r>
            <a:r>
              <a:rPr lang="zh-CN" altLang="en-US" sz="3200" b="1" dirty="0">
                <a:solidFill>
                  <a:srgbClr val="FF0000"/>
                </a:solidFill>
              </a:rPr>
              <a:t>不限对象，挥笔即为英雄！</a:t>
            </a:r>
          </a:p>
          <a:p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34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251</Words>
  <Application>Microsoft Office PowerPoint</Application>
  <PresentationFormat>全屏显示(4:3)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19</cp:revision>
  <dcterms:created xsi:type="dcterms:W3CDTF">2015-04-14T03:43:43Z</dcterms:created>
  <dcterms:modified xsi:type="dcterms:W3CDTF">2015-05-13T09:19:29Z</dcterms:modified>
</cp:coreProperties>
</file>