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2  Review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9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60648"/>
            <a:ext cx="8856984" cy="309634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存在于；组成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联合； 团结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3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澄清               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完成；实现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5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便利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                           6.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可获得的；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7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高兴，喜悦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整理， 布置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激动        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折叠，对折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337521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      2. unite    3. clarify     4. accomplish</a:t>
            </a:r>
          </a:p>
          <a:p>
            <a:pPr marL="514350" indent="-514350">
              <a:buAutoNum type="arabicPeriod" startAt="5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available      7. delight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8. arrange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  Thrill      10 . fold</a:t>
            </a:r>
          </a:p>
        </p:txBody>
      </p:sp>
    </p:spTree>
    <p:extLst>
      <p:ext uri="{BB962C8B-B14F-4D97-AF65-F5344CB8AC3E}">
        <p14:creationId xmlns:p14="http://schemas.microsoft.com/office/powerpoint/2010/main" val="37477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4807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Kingdom                    2. province</a:t>
            </a:r>
          </a:p>
          <a:p>
            <a:pPr marL="514350" indent="-514350">
              <a:buAutoNum type="arabicPeriod" startAt="3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                     4.  unwilling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Union                          6.  credit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Currency                      8. institution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Rough                          10. architecture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Collection                   12. administration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Description                 14. furnished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Sightseeing                  16. royal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Uniform                       18. splendid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Error                             20. consistent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5527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词组：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由</a:t>
            </a:r>
            <a:r>
              <a:rPr lang="en-US" altLang="zh-CN" dirty="0" smtClean="0"/>
              <a:t>…</a:t>
            </a:r>
            <a:r>
              <a:rPr lang="zh-CN" altLang="en-US" dirty="0" smtClean="0"/>
              <a:t>组成 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把</a:t>
            </a:r>
            <a:r>
              <a:rPr lang="en-US" altLang="zh-CN" dirty="0" smtClean="0"/>
              <a:t>…</a:t>
            </a:r>
            <a:r>
              <a:rPr lang="zh-CN" altLang="en-US" dirty="0" smtClean="0"/>
              <a:t>分成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挣脱， 脱离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省去， 遗漏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代替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 (</a:t>
            </a:r>
            <a:r>
              <a:rPr lang="zh-CN" altLang="en-US" dirty="0" smtClean="0"/>
              <a:t>机器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损坏，（人）崩溃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7. </a:t>
            </a:r>
            <a:r>
              <a:rPr lang="zh-CN" altLang="en-US" dirty="0" smtClean="0"/>
              <a:t>留心看， 提防；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19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420888"/>
            <a:ext cx="89289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accomplish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finish,  complete,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No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can ____ his goal without effort.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Not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next October will the tallest building in the city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_____.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We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off immediately after we _____ our lunch.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A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lazy man would never _____ anything.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/>
              <a:t>When </a:t>
            </a:r>
            <a:r>
              <a:rPr lang="en-US" altLang="zh-CN" sz="2800" dirty="0"/>
              <a:t>you marry the right woman, you are </a:t>
            </a:r>
            <a:r>
              <a:rPr lang="en-US" altLang="zh-CN" sz="2800" dirty="0">
                <a:solidFill>
                  <a:srgbClr val="FF0000"/>
                </a:solidFill>
              </a:rPr>
              <a:t>COMPLETE. </a:t>
            </a:r>
          </a:p>
          <a:p>
            <a:r>
              <a:rPr lang="en-US" altLang="zh-CN" sz="2800" dirty="0"/>
              <a:t>When you marry the wrong woman, you are</a:t>
            </a:r>
            <a:r>
              <a:rPr lang="en-US" altLang="zh-CN" sz="2800" dirty="0">
                <a:solidFill>
                  <a:srgbClr val="FF0000"/>
                </a:solidFill>
              </a:rPr>
              <a:t> FINISHED</a:t>
            </a:r>
            <a:r>
              <a:rPr lang="en-US" altLang="zh-CN" sz="2800" dirty="0"/>
              <a:t>.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332656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consist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形式填空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beauty of the city ____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ancient buildings.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Water _____ oxygen and hydrogen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His behavior ______ his words.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6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624"/>
            <a:ext cx="9144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   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come into conflict with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in conflict with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with</a:t>
            </a: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Struggle       fight</a:t>
            </a:r>
          </a:p>
          <a:p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  They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 against the enemy.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 His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of view is ____ mine.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 John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____ his boss.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 They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____ for peace.</a:t>
            </a:r>
          </a:p>
        </p:txBody>
      </p:sp>
    </p:spTree>
    <p:extLst>
      <p:ext uri="{BB962C8B-B14F-4D97-AF65-F5344CB8AC3E}">
        <p14:creationId xmlns:p14="http://schemas.microsoft.com/office/powerpoint/2010/main" val="6150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052" y="332656"/>
            <a:ext cx="8229600" cy="5678487"/>
          </a:xfrm>
        </p:spPr>
        <p:txBody>
          <a:bodyPr/>
          <a:lstStyle/>
          <a:p>
            <a:pPr>
              <a:buFontTx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9552" y="332656"/>
            <a:ext cx="7848600" cy="10763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 / break down / break up  / break in  /  break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/  break away from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2538" y="1628800"/>
            <a:ext cx="9144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were out, a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thief__________our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house.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__________ a piece of chocolate and gave it   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me.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Unluckily, our car ___________ on the high way.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companies decided to ___________ the  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partnership.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big earthquake ____________ in Tangshan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many farmers want to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_______rural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and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make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living in cities.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836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71679" y="241077"/>
            <a:ext cx="8964488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This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stone, square tower had remained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   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(stand)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thousand years.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 Let’s ____the apple ____ four pieces. 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 You can _____the parts of the novel that are not  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interesting.  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遗漏；不考虑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 Now electric trains _____ steam trains in England.(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取代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I keep my reference books near my desk ______.(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为方便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Her marriage _______ by her parents. 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安排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24. Some films ____education with entertainment.(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寓教于乐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购物时要提防小偷。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他们发现一切都变了。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明天我要理发。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我们老板想要这份活儿明天被做完。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她站在他面前，眼睛注视着他。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30.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他不能被我们理解。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970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531</Words>
  <Application>Microsoft Office PowerPoint</Application>
  <PresentationFormat>全屏显示(4:3)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Unit 2 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 Review</dc:title>
  <dc:creator>USER</dc:creator>
  <cp:lastModifiedBy>USER</cp:lastModifiedBy>
  <cp:revision>9</cp:revision>
  <dcterms:created xsi:type="dcterms:W3CDTF">2016-10-08T12:24:08Z</dcterms:created>
  <dcterms:modified xsi:type="dcterms:W3CDTF">2016-10-08T13:56:50Z</dcterms:modified>
</cp:coreProperties>
</file>