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68" r:id="rId5"/>
    <p:sldId id="272" r:id="rId6"/>
    <p:sldId id="262" r:id="rId7"/>
    <p:sldId id="264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64219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Letter of Thanks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paragraph: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556792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writing to extend my sincere gratitude for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writing to express my thanks for...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writing to show my sincere appreciation for...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convey in this letter my heartfelt thanks to you for...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deeply indebted to you and I really don't know how to thank you enough for your help.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paragraph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really nice /kind /thoughtful of you to…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kindness and generosity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me…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had not been for…/But for…/ Without your help(guidance/assistance), I wouldn’t have…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paragraph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16832"/>
            <a:ext cx="8964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thank you again for your generous help.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gratitude is beyond the word's description.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most obliged to thank you once more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accept my sincere thanks for your help, which I will never forget.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feel deeply indebted to you and I really don’t know 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to thank you enough for your help.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and Mrs. Smith,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now back to China safe and sound. In this letter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convey my heartfelt thanks to you for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kindness and hospitality to host me in the summer holiday. Your generous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tender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me feel warmly welcomed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transformed my summer camp into a beautiful memory.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obliged to thank you once more.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445624" cy="5966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writing to thank you for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after me after that unfortunate accident the other day, when I was knocked off my bike by a taxi. </a:t>
            </a:r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had not been for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assistance in giving me first aid and taking me to a nearby hospital, I fear that </a:t>
            </a:r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consequences might have been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</a:t>
            </a:r>
            <a:r>
              <a:rPr lang="en-US" altLang="zh-C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serious.</a:t>
            </a:r>
            <a:endParaRPr lang="zh-CN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0648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friend Jenny gave you a hand when you were in depression because of your mother's death. Write a letter to express your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gratitude.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reason for the letter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you will do to overcome the sorrow.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is not necessary and it should be no less than 100 words.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332656"/>
            <a:ext cx="892899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Jenny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 not need to tell you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greatly I appreciate all you have done for me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days and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grateful I am for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comfort and understanding you gave me when I needed them so desperately.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knows better than you how important my mother meant to me and what an aching void my life has become without her. But I am trying to take your advice and I hope that returning to my work next week will help heal the sorrow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really do not know what I would have been without you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again for everything you have done for me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598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385</Words>
  <Application>Microsoft Office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How to write a Letter of Thanks</vt:lpstr>
      <vt:lpstr>Opening paragraph:</vt:lpstr>
      <vt:lpstr>Body paragraph</vt:lpstr>
      <vt:lpstr>Closing paragraph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Letter of Thanks</dc:title>
  <dc:creator>USER</dc:creator>
  <cp:lastModifiedBy>USER</cp:lastModifiedBy>
  <cp:revision>7</cp:revision>
  <dcterms:created xsi:type="dcterms:W3CDTF">2016-10-17T13:28:47Z</dcterms:created>
  <dcterms:modified xsi:type="dcterms:W3CDTF">2016-10-18T00:33:29Z</dcterms:modified>
</cp:coreProperties>
</file>