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2" r:id="rId4"/>
    <p:sldId id="273" r:id="rId5"/>
    <p:sldId id="274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59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F2AD-8F3E-4CAA-ACA6-5987DBBDA62B}" type="datetimeFigureOut">
              <a:rPr lang="zh-CN" altLang="en-US" smtClean="0"/>
              <a:pPr/>
              <a:t>2012-5-14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4DC88-B51A-49F1-B641-58C8C4839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u="sng" dirty="0"/>
              <a:t>1. feel obliged to do </a:t>
            </a:r>
            <a:r>
              <a:rPr lang="en-US" altLang="zh-CN" b="1" u="sng" dirty="0" err="1"/>
              <a:t>sth</a:t>
            </a:r>
            <a:r>
              <a:rPr lang="en-US" altLang="zh-CN" b="1" u="sng" dirty="0"/>
              <a:t>  </a:t>
            </a:r>
            <a:r>
              <a:rPr lang="zh-CN" altLang="en-US" b="1" u="sng" dirty="0"/>
              <a:t>感觉有必要做某事</a:t>
            </a:r>
          </a:p>
          <a:p>
            <a:pPr>
              <a:lnSpc>
                <a:spcPct val="90000"/>
              </a:lnSpc>
            </a:pPr>
            <a:r>
              <a:rPr lang="en-US" altLang="zh-CN" b="1" u="sng" dirty="0"/>
              <a:t>2. convince </a:t>
            </a:r>
            <a:r>
              <a:rPr lang="en-US" altLang="zh-CN" b="1" u="sng" dirty="0" err="1"/>
              <a:t>sb</a:t>
            </a:r>
            <a:r>
              <a:rPr lang="en-US" altLang="zh-CN" b="1" u="sng" dirty="0"/>
              <a:t> of </a:t>
            </a:r>
            <a:r>
              <a:rPr lang="en-US" altLang="zh-CN" b="1" u="sng" dirty="0" err="1"/>
              <a:t>sth</a:t>
            </a:r>
            <a:endParaRPr lang="en-US" altLang="zh-CN" b="1" u="sng" dirty="0"/>
          </a:p>
          <a:p>
            <a:pPr>
              <a:lnSpc>
                <a:spcPct val="90000"/>
              </a:lnSpc>
            </a:pPr>
            <a:r>
              <a:rPr lang="en-US" altLang="zh-CN" b="1" u="sng" dirty="0"/>
              <a:t>3. be convinced that…</a:t>
            </a:r>
          </a:p>
          <a:p>
            <a:pPr>
              <a:lnSpc>
                <a:spcPct val="90000"/>
              </a:lnSpc>
            </a:pPr>
            <a:r>
              <a:rPr lang="en-US" altLang="zh-CN" b="1" u="sng" dirty="0"/>
              <a:t>4. in the possession of </a:t>
            </a:r>
          </a:p>
          <a:p>
            <a:pPr>
              <a:lnSpc>
                <a:spcPct val="90000"/>
              </a:lnSpc>
            </a:pPr>
            <a:r>
              <a:rPr lang="en-US" altLang="zh-CN" b="1" u="sng" dirty="0"/>
              <a:t>5. for one reason or another</a:t>
            </a:r>
          </a:p>
          <a:p>
            <a:pPr>
              <a:lnSpc>
                <a:spcPct val="90000"/>
              </a:lnSpc>
            </a:pPr>
            <a:r>
              <a:rPr lang="en-US" altLang="zh-CN" b="1" u="sng" dirty="0"/>
              <a:t>6. enjoyed a high level of civilization</a:t>
            </a:r>
          </a:p>
          <a:p>
            <a:pPr>
              <a:lnSpc>
                <a:spcPct val="90000"/>
              </a:lnSpc>
            </a:pPr>
            <a:r>
              <a:rPr lang="en-US" altLang="zh-CN" b="1" u="sng" dirty="0"/>
              <a:t>7. they were not taken seriously.</a:t>
            </a:r>
          </a:p>
          <a:p>
            <a:pPr>
              <a:lnSpc>
                <a:spcPct val="90000"/>
              </a:lnSpc>
            </a:pPr>
            <a:r>
              <a:rPr lang="en-US" altLang="zh-CN" b="1" u="sng" dirty="0"/>
              <a:t>8. as the evidence began to accumulate</a:t>
            </a:r>
          </a:p>
          <a:p>
            <a:pPr>
              <a:lnSpc>
                <a:spcPct val="90000"/>
              </a:lnSpc>
            </a:pPr>
            <a:r>
              <a:rPr lang="en-US" altLang="zh-CN" b="1" u="sng" dirty="0"/>
              <a:t>9. It is disturbing to think</a:t>
            </a:r>
          </a:p>
          <a:p>
            <a:pPr>
              <a:lnSpc>
                <a:spcPct val="90000"/>
              </a:lnSpc>
            </a:pPr>
            <a:r>
              <a:rPr lang="en-US" altLang="zh-CN" b="1" u="sng" dirty="0"/>
              <a:t>10.sacrifice higher pay for the privilege of </a:t>
            </a:r>
            <a:r>
              <a:rPr lang="zh-CN" altLang="en-US" b="1" u="sng" dirty="0" smtClean="0"/>
              <a:t>。</a:t>
            </a:r>
            <a:endParaRPr lang="en-US" altLang="zh-CN" b="1" u="sng" dirty="0" smtClean="0"/>
          </a:p>
          <a:p>
            <a:pPr>
              <a:lnSpc>
                <a:spcPct val="90000"/>
              </a:lnSpc>
            </a:pPr>
            <a:r>
              <a:rPr lang="en-US" altLang="zh-CN" b="1" u="sng" dirty="0" smtClean="0"/>
              <a:t>11</a:t>
            </a:r>
            <a:r>
              <a:rPr lang="en-US" altLang="zh-CN" b="1" u="sng" dirty="0"/>
              <a:t>. This can give rise to curious situations</a:t>
            </a:r>
          </a:p>
          <a:p>
            <a:pPr>
              <a:lnSpc>
                <a:spcPct val="90000"/>
              </a:lnSpc>
            </a:pPr>
            <a:r>
              <a:rPr lang="en-US" altLang="zh-CN" b="1" u="sng" dirty="0"/>
              <a:t>12. go to extremes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u="sng"/>
              <a:t>109. acquaint sb. with sth.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110. one chance in a thousand</a:t>
            </a:r>
            <a:r>
              <a:rPr lang="zh-CN" altLang="en-US" sz="2800" b="1" u="sng"/>
              <a:t>可能性小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111. bring sth. to a conclusion </a:t>
            </a:r>
            <a:r>
              <a:rPr lang="zh-CN" altLang="en-US" sz="2800" b="1" u="sng"/>
              <a:t>结束 </a:t>
            </a:r>
            <a:r>
              <a:rPr lang="en-US" altLang="zh-CN" sz="2800" b="1" u="sng"/>
              <a:t>=bring sth. to a close (</a:t>
            </a:r>
            <a:r>
              <a:rPr lang="zh-CN" altLang="en-US" sz="2800" b="1" u="sng"/>
              <a:t>比较正式的</a:t>
            </a:r>
            <a:r>
              <a:rPr lang="en-US" altLang="zh-CN" sz="2800" b="1" u="sng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112. present sb. with sth. </a:t>
            </a:r>
            <a:r>
              <a:rPr lang="zh-CN" altLang="en-US" sz="2800" b="1" u="sng"/>
              <a:t>给某人提供</a:t>
            </a:r>
            <a:r>
              <a:rPr lang="en-US" altLang="zh-CN" sz="2800" b="1" u="sng"/>
              <a:t>…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113. bring about:</a:t>
            </a:r>
            <a:r>
              <a:rPr lang="zh-CN" altLang="en-US" sz="2800" b="1" u="sng"/>
              <a:t>产生</a:t>
            </a:r>
            <a:r>
              <a:rPr lang="en-US" altLang="zh-CN" sz="2800" b="1" u="sng"/>
              <a:t>,</a:t>
            </a:r>
            <a:r>
              <a:rPr lang="zh-CN" altLang="en-US" sz="2800" b="1" u="sng"/>
              <a:t>引起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114. extremely absurd </a:t>
            </a:r>
            <a:r>
              <a:rPr lang="zh-CN" altLang="en-US" sz="2800" b="1" u="sng"/>
              <a:t>荒诞不经，十分荒唐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115. was presumed = was supposed </a:t>
            </a:r>
            <a:r>
              <a:rPr lang="zh-CN" altLang="en-US" sz="2800" b="1" u="sng"/>
              <a:t>人们以为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116. needless to say 	</a:t>
            </a:r>
            <a:r>
              <a:rPr lang="zh-CN" altLang="en-US" sz="2800" b="1" u="sng"/>
              <a:t>不用说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117. what had become of  </a:t>
            </a:r>
            <a:r>
              <a:rPr lang="zh-CN" altLang="en-US" sz="2800" b="1" u="sng"/>
              <a:t>变成什么样的一种现状（命运，结果）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118. Be punctual in doing sth		</a:t>
            </a:r>
            <a:r>
              <a:rPr lang="zh-CN" altLang="en-US" sz="2800" b="1" u="sng"/>
              <a:t>在做。。。事方面相当准时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119. Be punctual to the minute </a:t>
            </a:r>
            <a:r>
              <a:rPr lang="zh-CN" altLang="en-US" sz="2800" b="1" u="sng"/>
              <a:t>非常的准时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120. on condition that	</a:t>
            </a:r>
            <a:r>
              <a:rPr lang="zh-CN" altLang="en-US" sz="2800" b="1" u="sng"/>
              <a:t>在</a:t>
            </a:r>
            <a:r>
              <a:rPr lang="en-US" altLang="zh-CN" sz="2800" b="1" u="sng"/>
              <a:t>……</a:t>
            </a:r>
            <a:r>
              <a:rPr lang="zh-CN" altLang="en-US" sz="2800" b="1" u="sng"/>
              <a:t>条件下如果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u="sng"/>
              <a:t>121. on no condition	</a:t>
            </a:r>
            <a:r>
              <a:rPr lang="zh-CN" altLang="en-US" sz="2800" b="1" u="sng"/>
              <a:t>在任何情况下都不 </a:t>
            </a:r>
            <a:r>
              <a:rPr lang="en-US" altLang="zh-CN" sz="2800" b="1" u="sng"/>
              <a:t>(</a:t>
            </a:r>
            <a:r>
              <a:rPr lang="zh-CN" altLang="en-US" sz="2800" b="1" u="sng"/>
              <a:t>用在句首句子必须采用倒装</a:t>
            </a:r>
            <a:r>
              <a:rPr lang="en-US" altLang="zh-CN" sz="2800" b="1" u="sng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122. keep faith with sb   </a:t>
            </a:r>
            <a:r>
              <a:rPr lang="zh-CN" altLang="en-US" sz="2800" b="1" u="sng"/>
              <a:t>对某人守信用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123. Hold up = hold back / hinder / prevent    </a:t>
            </a:r>
            <a:r>
              <a:rPr lang="zh-CN" altLang="en-US" sz="2800" b="1" u="sng"/>
              <a:t>妨碍，阻碍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124. There was a note of triumph in my voice</a:t>
            </a:r>
            <a:r>
              <a:rPr lang="zh-CN" altLang="en-US" sz="2800" b="1" u="sng"/>
              <a:t>在我的声音里面存在着一种胜利的口吻。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125. A Chance in a Million </a:t>
            </a:r>
            <a:r>
              <a:rPr lang="zh-CN" altLang="en-US" sz="2800" b="1" u="sng"/>
              <a:t>百万之一的机会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126. be faced with </a:t>
            </a:r>
            <a:r>
              <a:rPr lang="zh-CN" altLang="en-US" sz="2800" b="1" u="sng"/>
              <a:t>面临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127. shed light on</a:t>
            </a:r>
            <a:r>
              <a:rPr lang="zh-CN" altLang="en-US" sz="2800" b="1" u="sng"/>
              <a:t>解释，说明，揭示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128. come into being = come into existence </a:t>
            </a:r>
            <a:r>
              <a:rPr lang="zh-CN" altLang="en-US" sz="2800" b="1" u="sng"/>
              <a:t>产生，出现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129. Be rough on sb</a:t>
            </a:r>
            <a:r>
              <a:rPr lang="zh-CN" altLang="en-US" sz="2800" b="1" u="sng"/>
              <a:t>对某人苛刻、无礼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130. by no means /in no way /on no account /at no times /under no circumstances </a:t>
            </a:r>
            <a:r>
              <a:rPr lang="zh-CN" altLang="en-US" sz="2800" b="1" u="sng"/>
              <a:t>绝不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131. give way to </a:t>
            </a:r>
            <a:r>
              <a:rPr lang="zh-CN" altLang="en-US" sz="2800" b="1" u="sng"/>
              <a:t>为</a:t>
            </a:r>
            <a:r>
              <a:rPr lang="en-US" altLang="zh-CN" sz="2800" b="1" u="sng"/>
              <a:t>……</a:t>
            </a:r>
            <a:r>
              <a:rPr lang="zh-CN" altLang="en-US" sz="2800" b="1" u="sng"/>
              <a:t>所代替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132. Hardly…..when…..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u="sng"/>
              <a:t>133. play a hoax/trick on sb. </a:t>
            </a:r>
            <a:r>
              <a:rPr lang="zh-CN" altLang="en-US" sz="2800" b="1" u="sng"/>
              <a:t>戏弄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134. indulge oneself in</a:t>
            </a:r>
            <a:r>
              <a:rPr lang="zh-CN" altLang="en-US" sz="2800" b="1" u="sng"/>
              <a:t>使沉迷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135. be indulged in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136. be grateful to sb. for sth.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137. under the illusion 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138. under no illusion that: </a:t>
            </a:r>
            <a:r>
              <a:rPr lang="zh-CN" altLang="en-US" sz="2800" b="1" u="sng"/>
              <a:t>没有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幻想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139. have illusion about/have no illusion about: </a:t>
            </a:r>
            <a:r>
              <a:rPr lang="zh-CN" altLang="en-US" sz="2800" b="1" u="sng"/>
              <a:t>对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不报有幻想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140. in raptures over / about sth. </a:t>
            </a:r>
            <a:r>
              <a:rPr lang="zh-CN" altLang="en-US" sz="2800" b="1" u="sng"/>
              <a:t>对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欣喜若狂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141. go into raptures over/about/at sth. </a:t>
            </a:r>
            <a:r>
              <a:rPr lang="zh-CN" altLang="en-US" sz="2800" b="1" u="sng"/>
              <a:t>对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感到非常高兴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142. be superior to: </a:t>
            </a:r>
            <a:r>
              <a:rPr lang="zh-CN" altLang="en-US" sz="2800" b="1" u="sng"/>
              <a:t>比</a:t>
            </a:r>
            <a:r>
              <a:rPr lang="en-US" altLang="zh-CN" sz="2800" b="1" u="sng"/>
              <a:t>sb. / sth.</a:t>
            </a:r>
            <a:r>
              <a:rPr lang="zh-CN" altLang="en-US" sz="2800" b="1" u="sng"/>
              <a:t>更加优越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143. be dubious about / of</a:t>
            </a:r>
            <a:r>
              <a:rPr lang="zh-CN" altLang="en-US" sz="2800" b="1" u="sng"/>
              <a:t>对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不肯定</a:t>
            </a:r>
            <a:r>
              <a:rPr lang="en-US" altLang="zh-CN" sz="2800" b="1" u="sng"/>
              <a:t>,</a:t>
            </a:r>
            <a:r>
              <a:rPr lang="zh-CN" altLang="en-US" sz="2800" b="1" u="sng"/>
              <a:t>表示怀疑的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144. as stubborn as a mule: </a:t>
            </a:r>
            <a:r>
              <a:rPr lang="zh-CN" altLang="en-US" sz="2800" b="1" u="sng"/>
              <a:t>倔强如牛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sz="2800" b="1" u="sng"/>
              <a:t>145. be dubious about / of</a:t>
            </a:r>
            <a:r>
              <a:rPr lang="zh-CN" altLang="en-US" sz="2800" b="1" u="sng"/>
              <a:t>对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不肯定</a:t>
            </a:r>
            <a:r>
              <a:rPr lang="en-US" altLang="zh-CN" sz="2800" b="1" u="sng"/>
              <a:t>,</a:t>
            </a:r>
            <a:r>
              <a:rPr lang="zh-CN" altLang="en-US" sz="2800" b="1" u="sng"/>
              <a:t>表示怀疑的</a:t>
            </a:r>
          </a:p>
          <a:p>
            <a:r>
              <a:rPr lang="en-US" altLang="zh-CN" sz="2800" b="1" u="sng"/>
              <a:t>146. as stubborn as a mule: </a:t>
            </a:r>
            <a:r>
              <a:rPr lang="zh-CN" altLang="en-US" sz="2800" b="1" u="sng"/>
              <a:t>倔强如牛</a:t>
            </a:r>
          </a:p>
          <a:p>
            <a:r>
              <a:rPr lang="en-US" altLang="zh-CN" sz="2800" b="1" u="sng"/>
              <a:t>147. the quiet country life has never appealed to me</a:t>
            </a:r>
          </a:p>
          <a:p>
            <a:r>
              <a:rPr lang="en-US" altLang="zh-CN" sz="2800" b="1" u="sng"/>
              <a:t>148. think of … as… / refer to … as </a:t>
            </a:r>
          </a:p>
          <a:p>
            <a:r>
              <a:rPr lang="en-US" altLang="zh-CN" sz="2800" b="1" u="sng"/>
              <a:t>149. it is not uncommon to hear</a:t>
            </a:r>
          </a:p>
          <a:p>
            <a:r>
              <a:rPr lang="en-US" altLang="zh-CN" sz="2800" b="1" u="sng"/>
              <a:t>150. make a claim</a:t>
            </a:r>
            <a:r>
              <a:rPr lang="zh-CN" altLang="en-US" sz="2800" b="1" u="sng"/>
              <a:t>提出索赔要求</a:t>
            </a:r>
          </a:p>
          <a:p>
            <a:r>
              <a:rPr lang="en-US" altLang="zh-CN" sz="2800" b="1" u="sng"/>
              <a:t>151. slide back into </a:t>
            </a:r>
            <a:r>
              <a:rPr lang="zh-CN" altLang="en-US" sz="2800" b="1" u="sng"/>
              <a:t>回复老样子</a:t>
            </a:r>
          </a:p>
          <a:p>
            <a:r>
              <a:rPr lang="en-US" altLang="zh-CN" sz="2800" b="1" u="sng"/>
              <a:t>152. in positive way.   </a:t>
            </a:r>
          </a:p>
          <a:p>
            <a:r>
              <a:rPr lang="en-US" altLang="zh-CN" sz="2800" b="1" u="sng"/>
              <a:t>153. monotonous adj. </a:t>
            </a:r>
            <a:r>
              <a:rPr lang="zh-CN" altLang="en-US" sz="2800" b="1" u="sng"/>
              <a:t>枯燥的，乏味的</a:t>
            </a:r>
          </a:p>
          <a:p>
            <a:r>
              <a:rPr lang="en-US" altLang="zh-CN" sz="2800" b="1" u="sng"/>
              <a:t>154. lull sb to sleep.</a:t>
            </a:r>
          </a:p>
          <a:p>
            <a:r>
              <a:rPr lang="en-US" altLang="zh-CN" sz="2800" b="1" u="sng"/>
              <a:t>155. take a sip of </a:t>
            </a:r>
            <a:r>
              <a:rPr lang="zh-CN" altLang="en-US" sz="2800" b="1" u="sng"/>
              <a:t>喝一点</a:t>
            </a:r>
          </a:p>
          <a:p>
            <a:r>
              <a:rPr lang="en-US" altLang="zh-CN" sz="2800" b="1" u="sng"/>
              <a:t>156. breathtaking adj. </a:t>
            </a:r>
            <a:r>
              <a:rPr lang="zh-CN" altLang="en-US" sz="2800" b="1" u="sng"/>
              <a:t>激动人心的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b="1" u="sng"/>
              <a:t>157. refinement n.</a:t>
            </a:r>
            <a:r>
              <a:rPr lang="zh-CN" altLang="en-US" b="1" u="sng"/>
              <a:t>精心的安排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158. democratic adj.</a:t>
            </a:r>
            <a:r>
              <a:rPr lang="zh-CN" altLang="en-US" b="1" u="sng"/>
              <a:t>民主的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159. Acting on the contention that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160. Newspapers exert such tremendous influence that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161. Reporters kept pressing for interviews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162. Be inaccessible to …</a:t>
            </a:r>
            <a:r>
              <a:rPr lang="zh-CN" altLang="en-US" b="1" u="sng"/>
              <a:t>是</a:t>
            </a:r>
            <a:r>
              <a:rPr lang="en-US" altLang="zh-CN" b="1" u="sng"/>
              <a:t>……</a:t>
            </a:r>
            <a:r>
              <a:rPr lang="zh-CN" altLang="en-US" b="1" u="sng"/>
              <a:t>难以到达的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163. Be reluctant to do… </a:t>
            </a:r>
            <a:r>
              <a:rPr lang="zh-CN" altLang="en-US" b="1" u="sng"/>
              <a:t>不情愿做</a:t>
            </a:r>
            <a:r>
              <a:rPr lang="en-US" altLang="zh-CN" b="1" u="sng"/>
              <a:t>……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164. Eventually=finally </a:t>
            </a:r>
            <a:r>
              <a:rPr lang="zh-CN" altLang="en-US" b="1" u="sng"/>
              <a:t>最终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165. There was no doubt that…</a:t>
            </a:r>
            <a:r>
              <a:rPr lang="zh-CN" altLang="en-US" b="1" u="sng"/>
              <a:t>毫无疑问地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166. The sentiments of pity  </a:t>
            </a:r>
            <a:r>
              <a:rPr lang="zh-CN" altLang="en-US" b="1" u="sng"/>
              <a:t>恻隐之心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167. air one’s views on sth./sb.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168. be attached to </a:t>
            </a:r>
            <a:r>
              <a:rPr lang="zh-CN" altLang="en-US" b="1" u="sng"/>
              <a:t>迷上，不可分割的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u="sng"/>
              <a:t>169. persist in </a:t>
            </a:r>
            <a:r>
              <a:rPr lang="zh-CN" altLang="en-US" b="1" u="sng"/>
              <a:t>坚持，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170. come to the conclusion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171. Year in year out</a:t>
            </a:r>
            <a:r>
              <a:rPr lang="zh-CN" altLang="en-US" b="1" u="sng"/>
              <a:t>年复一年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172. A thousand and one</a:t>
            </a:r>
            <a:r>
              <a:rPr lang="zh-CN" altLang="en-US" b="1" u="sng"/>
              <a:t>许许多多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173. Mud is Mud</a:t>
            </a:r>
            <a:r>
              <a:rPr lang="zh-CN" altLang="en-US" b="1" u="sng"/>
              <a:t>实事求是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174. in spite of the fact that</a:t>
            </a:r>
          </a:p>
          <a:p>
            <a:pPr>
              <a:lnSpc>
                <a:spcPct val="90000"/>
              </a:lnSpc>
            </a:pPr>
            <a:r>
              <a:rPr lang="zh-CN" altLang="en-US" b="1" u="sng"/>
              <a:t>尽管事实如此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175. of his own accord</a:t>
            </a:r>
            <a:r>
              <a:rPr lang="zh-CN" altLang="en-US" b="1" u="sng"/>
              <a:t>自然而然地</a:t>
            </a:r>
            <a:r>
              <a:rPr lang="en-US" altLang="zh-CN" b="1" u="sng"/>
              <a:t>=willingly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176. put on his act of doing </a:t>
            </a:r>
            <a:r>
              <a:rPr lang="zh-CN" altLang="en-US" b="1" u="sng"/>
              <a:t>装模作样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178. Intoxicated by his success,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179. in blank astonishment </a:t>
            </a:r>
            <a:r>
              <a:rPr lang="zh-CN" altLang="en-US" b="1" u="sng"/>
              <a:t>茫然惊奇地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180. beat a retreat</a:t>
            </a:r>
            <a:r>
              <a:rPr lang="zh-CN" altLang="en-US" b="1" u="sng"/>
              <a:t>溜走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u="sng"/>
              <a:t>181. came into the possession of	</a:t>
            </a:r>
            <a:r>
              <a:rPr lang="zh-CN" altLang="en-US" sz="2800" b="1" u="sng"/>
              <a:t>有，手里有</a:t>
            </a:r>
            <a:r>
              <a:rPr lang="en-US" altLang="zh-CN" sz="2800" b="1" u="sng"/>
              <a:t>182. got(took) possession of 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183. keep a straight face	</a:t>
            </a:r>
            <a:r>
              <a:rPr lang="zh-CN" altLang="en-US" sz="2800" b="1" u="sng"/>
              <a:t>扮得一本正经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184. is quite beyond me:	</a:t>
            </a:r>
            <a:r>
              <a:rPr lang="zh-CN" altLang="en-US" sz="2800" b="1" u="sng"/>
              <a:t>令我费解 </a:t>
            </a:r>
            <a:r>
              <a:rPr lang="en-US" altLang="zh-CN" sz="2800" b="1" u="sng"/>
              <a:t>beyond me = beyond my ken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185. in bewilderment 	</a:t>
            </a:r>
            <a:r>
              <a:rPr lang="zh-CN" altLang="en-US" sz="2800" b="1" u="sng"/>
              <a:t>迷惑不解地 </a:t>
            </a:r>
            <a:r>
              <a:rPr lang="en-US" altLang="zh-CN" sz="2800" b="1" u="sng"/>
              <a:t>in a state of blank perplexity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186. over-zealously   a.</a:t>
            </a:r>
            <a:r>
              <a:rPr lang="zh-CN" altLang="en-US" sz="2800" b="1" u="sng"/>
              <a:t>过分热情地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187. keep up correspondence  </a:t>
            </a:r>
            <a:r>
              <a:rPr lang="zh-CN" altLang="en-US" sz="2800" b="1" u="sng"/>
              <a:t>保持通信联系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188. be qualified to do sth. / be competent to do sth. </a:t>
            </a:r>
            <a:r>
              <a:rPr lang="zh-CN" altLang="en-US" sz="2800" b="1" u="sng"/>
              <a:t>有能力有资格去做某事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189. be prejudiced against sb. / sth.  </a:t>
            </a:r>
            <a:r>
              <a:rPr lang="zh-CN" altLang="en-US" sz="2800" b="1" u="sng"/>
              <a:t>对什么有偏见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190. put an end to </a:t>
            </a:r>
            <a:r>
              <a:rPr lang="zh-CN" altLang="en-US" sz="2800" b="1" u="sng"/>
              <a:t>把什么画上了一个句号  停止了，结束了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191. provoke sb to do / provoke sb into doing / cause sb to do sth </a:t>
            </a:r>
            <a:r>
              <a:rPr lang="zh-CN" altLang="en-US" sz="2800" b="1" u="sng"/>
              <a:t>致使某人做某时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192. Be fascinated with  </a:t>
            </a:r>
            <a:r>
              <a:rPr lang="zh-CN" altLang="en-US" sz="2800" b="1" u="sng"/>
              <a:t>对</a:t>
            </a:r>
            <a:r>
              <a:rPr lang="en-US" altLang="zh-CN" sz="2800" b="1" u="sng"/>
              <a:t>……</a:t>
            </a:r>
            <a:r>
              <a:rPr lang="zh-CN" altLang="en-US" sz="2800" b="1" u="sng"/>
              <a:t>着迷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u="sng"/>
              <a:t>193. embarked on : set out to do / set about doing </a:t>
            </a:r>
            <a:r>
              <a:rPr lang="zh-CN" altLang="en-US" sz="2800" b="1" u="sng"/>
              <a:t>正式的开始着手做某事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194. kept me occupied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195. in the state of chaos </a:t>
            </a:r>
            <a:r>
              <a:rPr lang="zh-CN" altLang="en-US" sz="2800" b="1" u="sng"/>
              <a:t>杂乱无序的状态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196. Without being aware of doing so </a:t>
            </a:r>
            <a:r>
              <a:rPr lang="zh-CN" altLang="en-US" sz="2800" b="1" u="sng"/>
              <a:t>没有意识到自己在这样做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197. be sufficiently strong minded to do </a:t>
            </a:r>
            <a:r>
              <a:rPr lang="zh-CN" altLang="en-US" sz="2800" b="1" u="sng"/>
              <a:t>有足够坚强的意志做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198. be punctual to the minute </a:t>
            </a:r>
            <a:r>
              <a:rPr lang="zh-CN" altLang="en-US" sz="2800" b="1" u="sng"/>
              <a:t>非常守时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199. treat sb with disregard:</a:t>
            </a:r>
            <a:r>
              <a:rPr lang="zh-CN" altLang="en-US" sz="2800" b="1" u="sng"/>
              <a:t>怠慢某人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200. in disregard of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201. bring sth to conclusion:</a:t>
            </a:r>
            <a:r>
              <a:rPr lang="zh-CN" altLang="en-US" sz="2800" b="1" u="sng"/>
              <a:t>作出结论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202. Be tempted to do :</a:t>
            </a:r>
            <a:r>
              <a:rPr lang="zh-CN" altLang="en-US" sz="2800" b="1" u="sng"/>
              <a:t>特别想要做某事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203. Be eager/anxious/desperate to 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u="sng"/>
              <a:t>13.Cats never fail to fascinate human beings14. remain suspicious of 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15.  is based on fact.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16. the captain realized to his horror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17. formed an unrealistic picture of life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18. Make a name for oneself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19. Dedicate to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20. provide a regular supply of...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21. It is obvious that...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22. on no account can we do….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23.take into account= take into consideration = take account of</a:t>
            </a:r>
          </a:p>
          <a:p>
            <a:pPr>
              <a:lnSpc>
                <a:spcPct val="90000"/>
              </a:lnSpc>
            </a:pPr>
            <a:r>
              <a:rPr lang="en-US" altLang="zh-CN" b="1" u="sng"/>
              <a:t>24. It has been estimated that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u="sng"/>
              <a:t>25. in more ways than one = in many ways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26. Not that … but that …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27. in popularity </a:t>
            </a:r>
            <a:r>
              <a:rPr lang="zh-CN" altLang="en-US" sz="2800" b="1" u="sng"/>
              <a:t>受欢迎的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28. bet one's bottom dollar on…  </a:t>
            </a:r>
            <a:r>
              <a:rPr lang="zh-CN" altLang="en-US" sz="2800" b="1" u="sng"/>
              <a:t>孤注一掷在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上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29. One man's meat is another man's poison  </a:t>
            </a:r>
            <a:r>
              <a:rPr lang="zh-CN" altLang="en-US" sz="2800" b="1" u="sng"/>
              <a:t>各有所爱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30. Associate…with… = connect…with… = 31. link…with… = be bound up with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32. appeal to sb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33. at the mere mention of</a:t>
            </a:r>
            <a:r>
              <a:rPr lang="zh-CN" altLang="en-US" sz="2800" b="1" u="sng"/>
              <a:t>一提到就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34. People become quite illogical when they do…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35. One’s stomach turn at the idea of … </a:t>
            </a:r>
            <a:r>
              <a:rPr lang="zh-CN" altLang="en-US" sz="2800" b="1" u="sng"/>
              <a:t>对</a:t>
            </a:r>
            <a:r>
              <a:rPr lang="en-US" altLang="zh-CN" sz="2800" b="1" u="sng"/>
              <a:t>……</a:t>
            </a:r>
            <a:r>
              <a:rPr lang="zh-CN" altLang="en-US" sz="2800" b="1" u="sng"/>
              <a:t>恶心作呕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36. Acting on a sudden impulse, I …</a:t>
            </a:r>
            <a:r>
              <a:rPr lang="zh-CN" altLang="en-US" sz="2800" b="1" u="sng"/>
              <a:t>一时冲动之下，我</a:t>
            </a:r>
            <a:r>
              <a:rPr lang="en-US" altLang="zh-CN" sz="2800" b="1" u="sng"/>
              <a:t>……</a:t>
            </a:r>
            <a:r>
              <a:rPr lang="en-US" altLang="zh-CN" sz="28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u="sng"/>
              <a:t>37. A skeleton in the cupboard“</a:t>
            </a:r>
            <a:r>
              <a:rPr lang="zh-CN" altLang="en-US" sz="2800" b="1" u="sng"/>
              <a:t>家丑”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38. Conceal sth. from sb.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39. At some dramatic moment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40. a reputation is ruined.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41. one’s hair stands on end  </a:t>
            </a:r>
            <a:r>
              <a:rPr lang="zh-CN" altLang="en-US" sz="2800" b="1" u="sng"/>
              <a:t>某人感到毛骨悚然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42. To varying degrees  </a:t>
            </a:r>
            <a:r>
              <a:rPr lang="zh-CN" altLang="en-US" sz="2800" b="1" u="sng"/>
              <a:t>从不同的角度来讲</a:t>
            </a:r>
            <a:r>
              <a:rPr lang="en-US" altLang="zh-CN" sz="2800" b="1" u="sng"/>
              <a:t>…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43. impressive reminder of…  </a:t>
            </a:r>
            <a:r>
              <a:rPr lang="zh-CN" altLang="en-US" sz="2800" b="1" u="sng"/>
              <a:t>给人留下深刻的印象</a:t>
            </a:r>
            <a:r>
              <a:rPr lang="en-US" altLang="zh-CN" sz="2800" b="1" u="sng"/>
              <a:t>,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44. Under the influence of…  </a:t>
            </a:r>
            <a:r>
              <a:rPr lang="zh-CN" altLang="en-US" sz="2800" b="1" u="sng"/>
              <a:t>受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的影响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45. Exercise influence on sb’s behalf</a:t>
            </a:r>
            <a:r>
              <a:rPr lang="zh-CN" altLang="en-US" sz="2800" b="1" u="sng"/>
              <a:t>为了某人的利益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代表某人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46. There is accounting for taste.  【</a:t>
            </a:r>
            <a:r>
              <a:rPr lang="zh-CN" altLang="en-US" sz="2800" b="1" u="sng"/>
              <a:t>谚</a:t>
            </a:r>
            <a:r>
              <a:rPr lang="en-US" altLang="zh-CN" sz="2800" b="1" u="sng"/>
              <a:t>】</a:t>
            </a:r>
            <a:r>
              <a:rPr lang="zh-CN" altLang="en-US" sz="2800" b="1" u="sng"/>
              <a:t>人各有所好。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47. exert every effect  </a:t>
            </a:r>
            <a:r>
              <a:rPr lang="zh-CN" altLang="en-US" sz="2800" b="1" u="sng"/>
              <a:t>尽一切努力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48. Anticipate</a:t>
            </a:r>
            <a:r>
              <a:rPr lang="zh-CN" altLang="en-US" sz="2800" b="1" u="sng"/>
              <a:t>（</a:t>
            </a:r>
            <a:r>
              <a:rPr lang="en-US" altLang="zh-CN" sz="2800" b="1" u="sng"/>
              <a:t>vt.</a:t>
            </a:r>
            <a:r>
              <a:rPr lang="zh-CN" altLang="en-US" sz="2800" b="1" u="sng"/>
              <a:t>期待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预期）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u="sng"/>
              <a:t>49. Much as we may pride ourselves 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50. Exert a subtle influence on sb.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51. Get something for nothing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52. Capture the attention of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53. The response to this competition was tremendous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54. Keep/stand on one's dignity </a:t>
            </a:r>
            <a:r>
              <a:rPr lang="zh-CN" altLang="en-US" sz="2800" b="1" u="sng"/>
              <a:t>保持自已的尊严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55. in consequence  </a:t>
            </a:r>
            <a:r>
              <a:rPr lang="zh-CN" altLang="en-US" sz="2800" b="1" u="sng"/>
              <a:t>因此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结果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56. in consequence of...  </a:t>
            </a:r>
            <a:r>
              <a:rPr lang="zh-CN" altLang="en-US" sz="2800" b="1" u="sng"/>
              <a:t>因为</a:t>
            </a:r>
            <a:r>
              <a:rPr lang="en-US" altLang="zh-CN" sz="2800" b="1" u="sng"/>
              <a:t>...</a:t>
            </a:r>
            <a:r>
              <a:rPr lang="zh-CN" altLang="en-US" sz="2800" b="1" u="sng"/>
              <a:t>的缘故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由于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57. take the consequences of… </a:t>
            </a:r>
            <a:r>
              <a:rPr lang="zh-CN" altLang="en-US" sz="2800" b="1" u="sng"/>
              <a:t>承担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责任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58. be envious of sb for his success = be envious of sb's success</a:t>
            </a:r>
            <a:r>
              <a:rPr lang="zh-CN" altLang="en-US" sz="2800" b="1" u="sng"/>
              <a:t>忌妒</a:t>
            </a:r>
            <a:r>
              <a:rPr lang="en-US" altLang="zh-CN" sz="2800" b="1" u="sng"/>
              <a:t>(</a:t>
            </a:r>
            <a:r>
              <a:rPr lang="zh-CN" altLang="en-US" sz="2800" b="1" u="sng"/>
              <a:t>羡慕</a:t>
            </a:r>
            <a:r>
              <a:rPr lang="en-US" altLang="zh-CN" sz="2800" b="1" u="sng"/>
              <a:t>)</a:t>
            </a:r>
            <a:r>
              <a:rPr lang="zh-CN" altLang="en-US" sz="2800" b="1" u="sng"/>
              <a:t>某人的成功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59. In the light of…  </a:t>
            </a:r>
            <a:r>
              <a:rPr lang="zh-CN" altLang="en-US" sz="2800" b="1" u="sng"/>
              <a:t>按照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根据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考虑到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从</a:t>
            </a:r>
            <a:r>
              <a:rPr lang="en-US" altLang="zh-CN" sz="2800" b="1" u="sng"/>
              <a:t>...</a:t>
            </a:r>
            <a:r>
              <a:rPr lang="zh-CN" altLang="en-US" sz="2800" b="1" u="sng"/>
              <a:t>的观点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60. in terms of  </a:t>
            </a:r>
            <a:r>
              <a:rPr lang="zh-CN" altLang="en-US" sz="2800" b="1" u="sng"/>
              <a:t>按照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在</a:t>
            </a:r>
            <a:r>
              <a:rPr lang="en-US" altLang="zh-CN" sz="2800" b="1" u="sng"/>
              <a:t>...</a:t>
            </a:r>
            <a:r>
              <a:rPr lang="zh-CN" altLang="en-US" sz="2800" b="1" u="sng"/>
              <a:t>方面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就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而言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关于</a:t>
            </a:r>
            <a:r>
              <a:rPr lang="en-US" altLang="zh-CN" sz="2800" b="1" u="sng"/>
              <a:t>= in respect of</a:t>
            </a:r>
            <a:r>
              <a:rPr lang="zh-CN" altLang="en-US" sz="2800" b="1" u="sng"/>
              <a:t>（关于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就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来说）</a:t>
            </a:r>
            <a:r>
              <a:rPr lang="en-US" altLang="zh-CN" sz="2800" b="1" u="sng"/>
              <a:t>, with</a:t>
            </a:r>
            <a:r>
              <a:rPr lang="en-US" altLang="zh-CN" sz="2800"/>
              <a:t> </a:t>
            </a:r>
            <a:r>
              <a:rPr lang="en-US" altLang="zh-CN" sz="2800" b="1" u="sng"/>
              <a:t>respect to</a:t>
            </a:r>
            <a:r>
              <a:rPr lang="zh-CN" altLang="en-US" sz="2800" b="1" u="sng"/>
              <a:t>（关于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至于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谈到）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u="sng"/>
              <a:t>61. in favor of  </a:t>
            </a:r>
            <a:r>
              <a:rPr lang="zh-CN" altLang="en-US" sz="2800" b="1" u="sng"/>
              <a:t>赞成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支持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62. in sb.'s favor  </a:t>
            </a:r>
            <a:r>
              <a:rPr lang="zh-CN" altLang="en-US" sz="2800" b="1" u="sng"/>
              <a:t>得某人欢心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对某人有利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63. It was difficult not to be tempted.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64. I have no intention of doing  </a:t>
            </a:r>
            <a:r>
              <a:rPr lang="zh-CN" altLang="en-US" sz="2800" b="1" u="sng"/>
              <a:t>不打算做某事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65. I could not conceal the fact that…  </a:t>
            </a:r>
            <a:r>
              <a:rPr lang="zh-CN" altLang="en-US" sz="2800" b="1" u="sng"/>
              <a:t>我不能隐藏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事实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66. go to great(considerable, any) lengths to do…  </a:t>
            </a:r>
            <a:r>
              <a:rPr lang="zh-CN" altLang="en-US" sz="2800" b="1" u="sng"/>
              <a:t>竭尽全力做</a:t>
            </a:r>
            <a:r>
              <a:rPr lang="en-US" altLang="zh-CN" sz="2800" b="1" u="sng"/>
              <a:t>…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67. pester sb. to do sth.  </a:t>
            </a:r>
            <a:r>
              <a:rPr lang="zh-CN" altLang="en-US" sz="2800" b="1" u="sng"/>
              <a:t>以某事烦扰某人</a:t>
            </a:r>
            <a:r>
              <a:rPr lang="en-US" altLang="zh-CN" sz="2800" b="1" u="sng"/>
              <a:t>; </a:t>
            </a:r>
            <a:r>
              <a:rPr lang="zh-CN" altLang="en-US" sz="2800" b="1" u="sng"/>
              <a:t>缠住某人讨取某物</a:t>
            </a:r>
            <a:r>
              <a:rPr lang="en-US" altLang="zh-CN" sz="2800" b="1" u="sng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68. to compensate sb. For  </a:t>
            </a:r>
            <a:r>
              <a:rPr lang="zh-CN" altLang="en-US" sz="2800" b="1" u="sng"/>
              <a:t>为</a:t>
            </a:r>
            <a:r>
              <a:rPr lang="en-US" altLang="zh-CN" sz="2800" b="1" u="sng"/>
              <a:t>…</a:t>
            </a:r>
            <a:r>
              <a:rPr lang="zh-CN" altLang="en-US" sz="2800" b="1" u="sng"/>
              <a:t>向某人赔偿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69. Be bound with </a:t>
            </a:r>
            <a:r>
              <a:rPr lang="zh-CN" altLang="en-US" sz="2800" b="1" u="sng"/>
              <a:t>与</a:t>
            </a:r>
            <a:r>
              <a:rPr lang="en-US" altLang="zh-CN" sz="2800" b="1" u="sng"/>
              <a:t>……</a:t>
            </a:r>
            <a:r>
              <a:rPr lang="zh-CN" altLang="en-US" sz="2800" b="1" u="sng"/>
              <a:t>密切联系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70. In the process of </a:t>
            </a:r>
            <a:r>
              <a:rPr lang="zh-CN" altLang="en-US" sz="2800" b="1" u="sng"/>
              <a:t>在</a:t>
            </a:r>
            <a:r>
              <a:rPr lang="en-US" altLang="zh-CN" sz="2800" b="1" u="sng"/>
              <a:t>……</a:t>
            </a:r>
            <a:r>
              <a:rPr lang="zh-CN" altLang="en-US" sz="2800" b="1" u="sng"/>
              <a:t>的过程中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71. claimed to do…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72. none other than = no other than  </a:t>
            </a:r>
            <a:r>
              <a:rPr lang="zh-CN" altLang="en-US" sz="2800" b="1" u="sng"/>
              <a:t>不是别的</a:t>
            </a:r>
            <a:r>
              <a:rPr lang="en-US" altLang="zh-CN" sz="2800" b="1" u="sng"/>
              <a:t>, </a:t>
            </a:r>
            <a:r>
              <a:rPr lang="zh-CN" altLang="en-US" sz="2800" b="1" u="sng"/>
              <a:t>正是</a:t>
            </a:r>
            <a:r>
              <a:rPr lang="en-US" altLang="zh-CN" sz="2800" b="1" u="sng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u="sng"/>
              <a:t>73. Reveal secret  </a:t>
            </a:r>
            <a:r>
              <a:rPr lang="zh-CN" altLang="en-US" sz="2800" b="1" u="sng"/>
              <a:t>揭露秘密（</a:t>
            </a:r>
            <a:r>
              <a:rPr lang="en-US" altLang="zh-CN" sz="2800" b="1" u="sng"/>
              <a:t>= make known</a:t>
            </a:r>
            <a:r>
              <a:rPr lang="zh-CN" altLang="en-US" sz="2800" b="1" u="sng"/>
              <a:t>）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74. in disregard of</a:t>
            </a:r>
            <a:r>
              <a:rPr lang="zh-CN" altLang="en-US" sz="2800" b="1" u="sng"/>
              <a:t>不顾，忽视，漠视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75. pay no attention to him= ignore him=take no notice of him=turn a deaf ear to him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76. talk nonsense </a:t>
            </a:r>
            <a:r>
              <a:rPr lang="zh-CN" altLang="en-US" sz="2800" b="1" u="sng"/>
              <a:t>胡说八道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77. be a complete failure.</a:t>
            </a:r>
            <a:r>
              <a:rPr lang="zh-CN" altLang="en-US" sz="2800" b="1" u="sng"/>
              <a:t>彻底的失败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78. there was tremendous excitement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79. Come to light = become known = emerge </a:t>
            </a:r>
            <a:r>
              <a:rPr lang="zh-CN" altLang="en-US" sz="2800" b="1" u="sng"/>
              <a:t>被公开，被发现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80. bring sth. to light </a:t>
            </a:r>
            <a:r>
              <a:rPr lang="zh-CN" altLang="en-US" sz="2800" b="1" u="sng"/>
              <a:t>把</a:t>
            </a:r>
            <a:r>
              <a:rPr lang="en-US" altLang="zh-CN" sz="2800" b="1" u="sng"/>
              <a:t>……</a:t>
            </a:r>
            <a:r>
              <a:rPr lang="zh-CN" altLang="en-US" sz="2800" b="1" u="sng"/>
              <a:t>公布于众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81. a prelude to serious trouble </a:t>
            </a:r>
            <a:r>
              <a:rPr lang="zh-CN" altLang="en-US" sz="2800" b="1" u="sng"/>
              <a:t>麻烦事的前奏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82. a series of reaction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83. catastrophe    n.. </a:t>
            </a:r>
            <a:r>
              <a:rPr lang="zh-CN" altLang="en-US" sz="2800" b="1" u="sng"/>
              <a:t>大祸，灾难</a:t>
            </a:r>
          </a:p>
          <a:p>
            <a:pPr>
              <a:lnSpc>
                <a:spcPct val="90000"/>
              </a:lnSpc>
            </a:pPr>
            <a:r>
              <a:rPr lang="en-US" altLang="zh-CN" sz="2800" b="1" u="sng"/>
              <a:t>84. get into a panic </a:t>
            </a:r>
            <a:r>
              <a:rPr lang="zh-CN" altLang="en-US" sz="2800" b="1" u="sng"/>
              <a:t>陷入惊慌之中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u="sng"/>
              <a:t>85. throw sb. into confusion</a:t>
            </a:r>
            <a:r>
              <a:rPr lang="zh-CN" altLang="en-US" sz="2400" b="1" u="sng"/>
              <a:t>使某人惊慌失措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/>
              <a:t>86. take in eagerly with eyes, ears, or mind </a:t>
            </a:r>
            <a:r>
              <a:rPr lang="zh-CN" altLang="en-US" sz="2400" b="1" u="sng"/>
              <a:t>贪婪地看、听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/>
              <a:t>87. What invariably happens is that a great number of things choose to go wrong at precisely the same moment.</a:t>
            </a:r>
          </a:p>
          <a:p>
            <a:pPr>
              <a:lnSpc>
                <a:spcPct val="90000"/>
              </a:lnSpc>
            </a:pPr>
            <a:r>
              <a:rPr lang="zh-CN" altLang="en-US" sz="2400" b="1" u="sng"/>
              <a:t>事情总是这样发生的：很多事情偏偏在同一时间出乱子。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/>
              <a:t>88. keep an eye on = look after = take care of 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/>
              <a:t>89. eye for eye    </a:t>
            </a:r>
            <a:r>
              <a:rPr lang="zh-CN" altLang="en-US" sz="2400" b="1" u="sng"/>
              <a:t>以牙还牙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/>
              <a:t>90. have eyes only for    </a:t>
            </a:r>
            <a:r>
              <a:rPr lang="zh-CN" altLang="en-US" sz="2400" b="1" u="sng"/>
              <a:t>只要，只爱 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/>
              <a:t>91. turn a blind eye to sth. </a:t>
            </a:r>
            <a:r>
              <a:rPr lang="zh-CN" altLang="en-US" sz="2400" b="1" u="sng"/>
              <a:t>对</a:t>
            </a:r>
            <a:r>
              <a:rPr lang="en-US" altLang="zh-CN" sz="2400" b="1" u="sng"/>
              <a:t>……</a:t>
            </a:r>
            <a:r>
              <a:rPr lang="zh-CN" altLang="en-US" sz="2400" b="1" u="sng"/>
              <a:t>视而不见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/>
              <a:t>92. in the process    </a:t>
            </a:r>
            <a:r>
              <a:rPr lang="zh-CN" altLang="en-US" sz="2400" b="1" u="sng"/>
              <a:t>在这个过程中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/>
              <a:t>93. reduce you to tears    </a:t>
            </a:r>
            <a:r>
              <a:rPr lang="zh-CN" altLang="en-US" sz="2400" b="1" u="sng"/>
              <a:t>迫使你流下眼泪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/>
              <a:t>94. benefit from   </a:t>
            </a:r>
            <a:r>
              <a:rPr lang="zh-CN" altLang="en-US" sz="2400" b="1" u="sng"/>
              <a:t>从</a:t>
            </a:r>
            <a:r>
              <a:rPr lang="en-US" altLang="zh-CN" sz="2400" b="1" u="sng"/>
              <a:t>……</a:t>
            </a:r>
            <a:r>
              <a:rPr lang="zh-CN" altLang="en-US" sz="2400" b="1" u="sng"/>
              <a:t>得益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/>
              <a:t>95. Muster up / Collect up / summon up / gather / pluck up my courage </a:t>
            </a:r>
            <a:r>
              <a:rPr lang="zh-CN" altLang="en-US" sz="2400" b="1" u="sng"/>
              <a:t>鼓起，振奋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/>
              <a:t>96. Apart from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u="sng"/>
              <a:t>97. Justice is done. </a:t>
            </a:r>
            <a:r>
              <a:rPr lang="zh-CN" altLang="en-US" sz="2800" b="1" u="sng"/>
              <a:t>正义得到伸张。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98. undertake to do </a:t>
            </a:r>
            <a:r>
              <a:rPr lang="zh-CN" altLang="en-US" sz="2800" b="1" u="sng"/>
              <a:t>承担，着手做：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99. in accord with : </a:t>
            </a:r>
            <a:r>
              <a:rPr lang="zh-CN" altLang="en-US" sz="2800" b="1" u="sng"/>
              <a:t>和</a:t>
            </a:r>
            <a:r>
              <a:rPr lang="en-US" altLang="zh-CN" sz="2800" b="1" u="sng"/>
              <a:t>……</a:t>
            </a:r>
            <a:r>
              <a:rPr lang="zh-CN" altLang="en-US" sz="2800" b="1" u="sng"/>
              <a:t>一致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100. of one’s own accord : </a:t>
            </a:r>
            <a:r>
              <a:rPr lang="zh-CN" altLang="en-US" sz="2800" b="1" u="sng"/>
              <a:t>自然而然地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101. in accordance with : </a:t>
            </a:r>
            <a:r>
              <a:rPr lang="zh-CN" altLang="en-US" sz="2800" b="1" u="sng"/>
              <a:t>依据（法律）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102. beyond doubt </a:t>
            </a:r>
            <a:r>
              <a:rPr lang="zh-CN" altLang="en-US" sz="2800" b="1" u="sng"/>
              <a:t>无可怀疑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103. There are rare instances when justice almost ceases to be an abstract concept.</a:t>
            </a:r>
          </a:p>
          <a:p>
            <a:pPr>
              <a:lnSpc>
                <a:spcPct val="80000"/>
              </a:lnSpc>
            </a:pPr>
            <a:r>
              <a:rPr lang="zh-CN" altLang="en-US" sz="2800" b="1" u="sng"/>
              <a:t>在个别情况下，正义不再是一种抽象概念。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104. He deserves it. / It serves him right. </a:t>
            </a:r>
            <a:r>
              <a:rPr lang="zh-CN" altLang="en-US" sz="2800" b="1" u="sng"/>
              <a:t>罪有应得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105. found it impossible to resist the temptation to say…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106. A Chance in a Million </a:t>
            </a:r>
            <a:r>
              <a:rPr lang="zh-CN" altLang="en-US" sz="2800" b="1" u="sng"/>
              <a:t>百万之一的机会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107. pour contempt on .</a:t>
            </a:r>
            <a:r>
              <a:rPr lang="zh-CN" altLang="en-US" sz="2800" b="1" u="sng"/>
              <a:t>嘲弄</a:t>
            </a:r>
            <a:r>
              <a:rPr lang="en-US" altLang="zh-CN" sz="2800" b="1" u="sng"/>
              <a:t>,</a:t>
            </a:r>
            <a:r>
              <a:rPr lang="zh-CN" altLang="en-US" sz="2800" b="1" u="sng"/>
              <a:t>挖苦</a:t>
            </a:r>
          </a:p>
          <a:p>
            <a:pPr>
              <a:lnSpc>
                <a:spcPct val="80000"/>
              </a:lnSpc>
            </a:pPr>
            <a:r>
              <a:rPr lang="en-US" altLang="zh-CN" sz="2800" b="1" u="sng"/>
              <a:t>108. be acquainted with sth.</a:t>
            </a:r>
            <a:r>
              <a:rPr lang="en-US" altLang="zh-CN" sz="28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1449</Words>
  <Application>Microsoft Office PowerPoint</Application>
  <PresentationFormat>全屏显示(4:3)</PresentationFormat>
  <Paragraphs>202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DELL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</cp:revision>
  <dcterms:created xsi:type="dcterms:W3CDTF">2010-05-04T00:34:24Z</dcterms:created>
  <dcterms:modified xsi:type="dcterms:W3CDTF">2012-05-14T08:04:19Z</dcterms:modified>
</cp:coreProperties>
</file>