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0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140312131153_8nhzW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68760" y="0"/>
            <a:ext cx="1219795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83671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Explore the deepest secret of humans.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424936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FF00"/>
                </a:solidFill>
              </a:rPr>
              <a:t>Hope is a waking dream.</a:t>
            </a:r>
          </a:p>
          <a:p>
            <a:pPr>
              <a:buNone/>
            </a:pPr>
            <a:r>
              <a:rPr lang="en-US" altLang="zh-CN" sz="3600" dirty="0" smtClean="0"/>
              <a:t>                               ——Aristotle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endParaRPr lang="en-US" altLang="zh-CN" sz="3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smtClean="0">
                <a:solidFill>
                  <a:srgbClr val="FFFF00"/>
                </a:solidFill>
              </a:rPr>
              <a:t>  This </a:t>
            </a:r>
            <a:r>
              <a:rPr lang="en-US" altLang="zh-CN" sz="3600" dirty="0" smtClean="0">
                <a:solidFill>
                  <a:srgbClr val="FFFF00"/>
                </a:solidFill>
              </a:rPr>
              <a:t>moment will </a:t>
            </a:r>
            <a:r>
              <a:rPr lang="en-US" altLang="zh-CN" sz="3600" dirty="0" smtClean="0">
                <a:solidFill>
                  <a:srgbClr val="FFFF00"/>
                </a:solidFill>
              </a:rPr>
              <a:t>nap</a:t>
            </a:r>
            <a:r>
              <a:rPr lang="zh-CN" altLang="en-US" sz="3600" dirty="0" smtClean="0">
                <a:solidFill>
                  <a:srgbClr val="FFFF00"/>
                </a:solidFill>
              </a:rPr>
              <a:t>（打盹）</a:t>
            </a:r>
            <a:r>
              <a:rPr lang="en-US" altLang="zh-CN" sz="3600" dirty="0" smtClean="0">
                <a:solidFill>
                  <a:srgbClr val="FFFF00"/>
                </a:solidFill>
              </a:rPr>
              <a:t>, </a:t>
            </a:r>
            <a:r>
              <a:rPr lang="en-US" altLang="zh-CN" sz="3600" dirty="0" smtClean="0">
                <a:solidFill>
                  <a:srgbClr val="FFFF00"/>
                </a:solidFill>
              </a:rPr>
              <a:t>you will have a dream; But this moment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study,you</a:t>
            </a:r>
            <a:r>
              <a:rPr lang="en-US" altLang="zh-CN" sz="3600" dirty="0" smtClean="0">
                <a:solidFill>
                  <a:srgbClr val="FFFF00"/>
                </a:solidFill>
              </a:rPr>
              <a:t> will </a:t>
            </a:r>
            <a:r>
              <a:rPr lang="en-US" altLang="zh-CN" sz="3600" dirty="0" smtClean="0">
                <a:solidFill>
                  <a:srgbClr val="FFFF00"/>
                </a:solidFill>
              </a:rPr>
              <a:t>interpret</a:t>
            </a:r>
            <a:r>
              <a:rPr lang="zh-CN" altLang="en-US" sz="3600" dirty="0" smtClean="0">
                <a:solidFill>
                  <a:srgbClr val="FFFF00"/>
                </a:solidFill>
              </a:rPr>
              <a:t>（诠释）</a:t>
            </a:r>
            <a:r>
              <a:rPr lang="en-US" altLang="zh-CN" sz="3600" dirty="0" smtClean="0">
                <a:solidFill>
                  <a:srgbClr val="FFFF00"/>
                </a:solidFill>
              </a:rPr>
              <a:t> a dream</a:t>
            </a:r>
            <a:r>
              <a:rPr lang="en-US" altLang="zh-CN" sz="3600" dirty="0" smtClean="0">
                <a:solidFill>
                  <a:srgbClr val="FFFF00"/>
                </a:solidFill>
              </a:rPr>
              <a:t>. </a:t>
            </a:r>
          </a:p>
          <a:p>
            <a:pPr>
              <a:buNone/>
            </a:pPr>
            <a:r>
              <a:rPr lang="en-US" altLang="zh-CN" sz="3600" dirty="0" smtClean="0"/>
              <a:t>                         ——</a:t>
            </a:r>
            <a:r>
              <a:rPr lang="en-US" altLang="zh-CN" sz="3600" i="1" dirty="0" smtClean="0"/>
              <a:t>Harvard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University</a:t>
            </a:r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sz="5400" dirty="0" smtClean="0"/>
              <a:t>What is the dream?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1.The scene in your mind</a:t>
            </a:r>
          </a:p>
          <a:p>
            <a:r>
              <a:rPr lang="en-US" altLang="zh-CN" sz="3600" dirty="0" smtClean="0"/>
              <a:t>2.From physiology or mentality</a:t>
            </a:r>
          </a:p>
          <a:p>
            <a:r>
              <a:rPr lang="en-US" altLang="zh-CN" sz="3600" dirty="0" smtClean="0"/>
              <a:t>3</a:t>
            </a:r>
            <a:r>
              <a:rPr lang="en-US" altLang="zh-CN" sz="3600" dirty="0" smtClean="0"/>
              <a:t>.Uncontrollable</a:t>
            </a:r>
            <a:endParaRPr lang="en-US" altLang="zh-CN" sz="3600" dirty="0" smtClean="0"/>
          </a:p>
          <a:p>
            <a:r>
              <a:rPr lang="en-US" altLang="zh-CN" sz="3600" dirty="0" smtClean="0"/>
              <a:t>4</a:t>
            </a:r>
            <a:r>
              <a:rPr lang="en-US" altLang="zh-CN" sz="3600" dirty="0" smtClean="0"/>
              <a:t>.Fictitious(not </a:t>
            </a:r>
            <a:r>
              <a:rPr lang="en-US" altLang="zh-CN" sz="3600" dirty="0" err="1" smtClean="0"/>
              <a:t>ture</a:t>
            </a:r>
            <a:r>
              <a:rPr lang="en-US" altLang="zh-CN" sz="3600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Why we have dream?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During </a:t>
            </a:r>
            <a:r>
              <a:rPr lang="en-US" altLang="zh-CN" sz="3600" dirty="0" smtClean="0">
                <a:solidFill>
                  <a:srgbClr val="FFFF00"/>
                </a:solidFill>
              </a:rPr>
              <a:t>the daytime</a:t>
            </a:r>
            <a:r>
              <a:rPr lang="en-US" altLang="zh-CN" sz="3600" dirty="0" smtClean="0"/>
              <a:t>, what people </a:t>
            </a:r>
            <a:r>
              <a:rPr lang="en-US" altLang="zh-CN" sz="3600" dirty="0" smtClean="0"/>
              <a:t>    experienced influenced </a:t>
            </a:r>
            <a:r>
              <a:rPr lang="en-US" altLang="zh-CN" sz="3600" dirty="0" smtClean="0"/>
              <a:t>the brain.</a:t>
            </a:r>
          </a:p>
          <a:p>
            <a:pPr algn="ctr">
              <a:buNone/>
              <a:defRPr/>
            </a:pP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FF00"/>
                </a:solidFill>
              </a:rPr>
              <a:t>In </a:t>
            </a:r>
            <a:r>
              <a:rPr lang="en-US" altLang="zh-CN" sz="3600" dirty="0" smtClean="0">
                <a:solidFill>
                  <a:srgbClr val="FFFF00"/>
                </a:solidFill>
              </a:rPr>
              <a:t>the night </a:t>
            </a:r>
            <a:r>
              <a:rPr lang="en-US" altLang="zh-CN" sz="3600" dirty="0" smtClean="0"/>
              <a:t>, those things will </a:t>
            </a:r>
            <a:r>
              <a:rPr lang="en-US" altLang="zh-CN" sz="3600" dirty="0" smtClean="0"/>
              <a:t>reappear again in </a:t>
            </a:r>
            <a:r>
              <a:rPr lang="en-US" altLang="zh-CN" sz="3600" dirty="0" smtClean="0"/>
              <a:t>people’s dreams because of the brain </a:t>
            </a:r>
            <a:r>
              <a:rPr lang="en-US" altLang="zh-CN" sz="3600" dirty="0" smtClean="0"/>
              <a:t>.</a:t>
            </a:r>
          </a:p>
          <a:p>
            <a:pPr algn="ctr">
              <a:buNone/>
              <a:defRPr/>
            </a:pPr>
            <a:r>
              <a:rPr lang="en-US" altLang="zh-CN" sz="3600" dirty="0" smtClean="0">
                <a:solidFill>
                  <a:srgbClr val="00B0F0"/>
                </a:solidFill>
              </a:rPr>
              <a:t>Caused </a:t>
            </a:r>
            <a:r>
              <a:rPr lang="en-US" altLang="zh-CN" sz="3600" dirty="0" smtClean="0">
                <a:solidFill>
                  <a:srgbClr val="00B0F0"/>
                </a:solidFill>
              </a:rPr>
              <a:t>by the activity of the   cells in your brain(nerve cells)</a:t>
            </a:r>
          </a:p>
          <a:p>
            <a:pPr algn="ctr">
              <a:buNone/>
              <a:defRPr/>
            </a:pPr>
            <a:endParaRPr lang="zh-CN" altLang="en-US" sz="36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39336" cy="1143000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What our dreams can do?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52596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1.Release </a:t>
            </a:r>
            <a:r>
              <a:rPr lang="en-US" altLang="zh-CN" sz="3600" dirty="0" smtClean="0"/>
              <a:t>the deep, secret desires </a:t>
            </a:r>
            <a:endParaRPr lang="en-US" altLang="zh-CN" sz="3600" dirty="0" smtClean="0"/>
          </a:p>
          <a:p>
            <a:r>
              <a:rPr lang="en-US" altLang="zh-CN" sz="3600" dirty="0" smtClean="0"/>
              <a:t>2. </a:t>
            </a:r>
            <a:r>
              <a:rPr lang="en-US" altLang="zh-CN" sz="3600" dirty="0" smtClean="0"/>
              <a:t>Solve </a:t>
            </a:r>
            <a:r>
              <a:rPr lang="en-US" altLang="zh-CN" sz="3600" dirty="0" smtClean="0"/>
              <a:t>problems that we can’t solve in real </a:t>
            </a:r>
            <a:r>
              <a:rPr lang="en-US" altLang="zh-CN" sz="3600" dirty="0" smtClean="0"/>
              <a:t>life(</a:t>
            </a:r>
            <a:r>
              <a:rPr lang="en-US" altLang="zh-CN" sz="3600" dirty="0" err="1" smtClean="0"/>
              <a:t>analyse</a:t>
            </a:r>
            <a:r>
              <a:rPr lang="en-US" altLang="zh-CN" sz="3600" dirty="0" smtClean="0"/>
              <a:t> them)</a:t>
            </a:r>
          </a:p>
          <a:p>
            <a:r>
              <a:rPr lang="en-US" altLang="zh-CN" sz="3600" dirty="0" smtClean="0"/>
              <a:t>3. </a:t>
            </a:r>
            <a:r>
              <a:rPr lang="en-US" altLang="zh-CN" sz="3600" dirty="0" smtClean="0"/>
              <a:t>Cleaning </a:t>
            </a:r>
            <a:r>
              <a:rPr lang="en-US" altLang="zh-CN" sz="3600" dirty="0" smtClean="0"/>
              <a:t>up the </a:t>
            </a:r>
            <a:r>
              <a:rPr lang="en-US" altLang="zh-CN" sz="3600" dirty="0" smtClean="0"/>
              <a:t>brain’s </a:t>
            </a:r>
            <a:r>
              <a:rPr lang="en-US" altLang="zh-CN" sz="3600" dirty="0" smtClean="0"/>
              <a:t>hard disk, organizing the </a:t>
            </a:r>
            <a:r>
              <a:rPr lang="en-US" altLang="zh-CN" sz="3600" dirty="0" err="1" smtClean="0"/>
              <a:t>events,deleting</a:t>
            </a:r>
            <a:r>
              <a:rPr lang="en-US" altLang="zh-CN" sz="3600" dirty="0" smtClean="0"/>
              <a:t> the rubbish</a:t>
            </a:r>
          </a:p>
          <a:p>
            <a:r>
              <a:rPr lang="en-US" altLang="zh-CN" sz="3600" dirty="0" smtClean="0"/>
              <a:t>4. </a:t>
            </a:r>
            <a:r>
              <a:rPr lang="en-US" altLang="zh-CN" sz="3600" dirty="0" err="1" smtClean="0"/>
              <a:t>Practising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the </a:t>
            </a:r>
            <a:r>
              <a:rPr lang="en-US" altLang="zh-CN" sz="3600" dirty="0" err="1" smtClean="0"/>
              <a:t>behaviour</a:t>
            </a:r>
            <a:r>
              <a:rPr lang="en-US" altLang="zh-CN" sz="3600" dirty="0" smtClean="0"/>
              <a:t> that we need to survive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683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4140968" y="548680"/>
            <a:ext cx="17753578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4800" dirty="0"/>
              <a:t>It’s reported that </a:t>
            </a:r>
            <a:r>
              <a:rPr lang="en-US" altLang="zh-CN" sz="4800" dirty="0" smtClean="0"/>
              <a:t>sleeping</a:t>
            </a:r>
          </a:p>
          <a:p>
            <a:pPr algn="ctr">
              <a:defRPr/>
            </a:pPr>
            <a:r>
              <a:rPr lang="en-US" altLang="zh-CN" sz="4800" dirty="0" smtClean="0"/>
              <a:t> </a:t>
            </a:r>
            <a:r>
              <a:rPr lang="en-US" altLang="zh-CN" sz="4800" dirty="0"/>
              <a:t>takes up </a:t>
            </a:r>
            <a:r>
              <a:rPr lang="en-US" altLang="zh-CN" sz="4800" dirty="0" smtClean="0"/>
              <a:t>one-third </a:t>
            </a:r>
            <a:r>
              <a:rPr lang="en-US" altLang="zh-CN" sz="4800" dirty="0"/>
              <a:t>time in our life.</a:t>
            </a:r>
            <a:endParaRPr lang="en-US" altLang="zh-CN" sz="4800" dirty="0"/>
          </a:p>
          <a:p>
            <a:pPr algn="ctr">
              <a:defRPr/>
            </a:pPr>
            <a:r>
              <a:rPr lang="en-US" altLang="zh-CN" sz="4800" dirty="0" smtClean="0"/>
              <a:t>In the same time dreaming </a:t>
            </a:r>
          </a:p>
          <a:p>
            <a:pPr algn="ctr">
              <a:defRPr/>
            </a:pPr>
            <a:r>
              <a:rPr lang="en-US" altLang="zh-CN" sz="4800" dirty="0" smtClean="0"/>
              <a:t> </a:t>
            </a:r>
            <a:r>
              <a:rPr lang="en-US" altLang="zh-CN" sz="4800" dirty="0"/>
              <a:t>takes up </a:t>
            </a:r>
            <a:r>
              <a:rPr lang="en-US" altLang="zh-CN" sz="4800" dirty="0" smtClean="0"/>
              <a:t>one-fifth</a:t>
            </a:r>
          </a:p>
          <a:p>
            <a:pPr algn="ctr">
              <a:defRPr/>
            </a:pPr>
            <a:r>
              <a:rPr lang="en-US" altLang="zh-CN" sz="4800" dirty="0" smtClean="0"/>
              <a:t> of the sleeping time</a:t>
            </a:r>
            <a:r>
              <a:rPr lang="en-US" altLang="zh-CN" sz="4000" dirty="0"/>
              <a:t>.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15616" y="4581128"/>
            <a:ext cx="7247497" cy="144655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rgbClr val="FFFF00"/>
                </a:solidFill>
              </a:rPr>
              <a:t>Do you want to know </a:t>
            </a:r>
          </a:p>
          <a:p>
            <a:pPr algn="ctr">
              <a:defRPr/>
            </a:pPr>
            <a:r>
              <a:rPr lang="en-US" altLang="zh-CN" sz="4400" dirty="0">
                <a:solidFill>
                  <a:srgbClr val="FFFF00"/>
                </a:solidFill>
              </a:rPr>
              <a:t>the meaning of your dream?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87624" y="836712"/>
            <a:ext cx="5941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Dream :  </a:t>
            </a:r>
            <a:r>
              <a:rPr lang="en-US" altLang="zh-CN" sz="4400" dirty="0" smtClean="0">
                <a:solidFill>
                  <a:srgbClr val="FFFF00"/>
                </a:solidFill>
              </a:rPr>
              <a:t> </a:t>
            </a:r>
            <a:r>
              <a:rPr lang="en-US" altLang="zh-CN" sz="4400" dirty="0" smtClean="0">
                <a:solidFill>
                  <a:srgbClr val="FFFF00"/>
                </a:solidFill>
              </a:rPr>
              <a:t>Examination</a:t>
            </a:r>
            <a:r>
              <a:rPr lang="en-US" altLang="zh-CN" sz="4800" b="1" dirty="0" smtClean="0">
                <a:solidFill>
                  <a:srgbClr val="FFFF00"/>
                </a:solidFill>
              </a:rPr>
              <a:t> 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  <p:pic>
        <p:nvPicPr>
          <p:cNvPr id="6" name="图片 5" descr="0824ab18972bd407a864a2a37b899e510eb309c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3102049" cy="347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95936" y="1841242"/>
            <a:ext cx="514806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4000" dirty="0"/>
              <a:t>You are so nervous, anxious, under  great </a:t>
            </a:r>
            <a:r>
              <a:rPr lang="en-US" altLang="zh-CN" sz="4000" dirty="0" smtClean="0"/>
              <a:t>pressure these days.  </a:t>
            </a:r>
            <a:endParaRPr lang="en-US" altLang="zh-CN" sz="4000" dirty="0"/>
          </a:p>
          <a:p>
            <a:pPr>
              <a:defRPr/>
            </a:pPr>
            <a:r>
              <a:rPr lang="en-US" altLang="zh-CN" sz="4000" dirty="0"/>
              <a:t>Maybe, you will  face some important things </a:t>
            </a:r>
            <a:r>
              <a:rPr lang="en-US" altLang="zh-CN" sz="4000" dirty="0" smtClean="0"/>
              <a:t>in </a:t>
            </a:r>
            <a:r>
              <a:rPr lang="en-US" altLang="zh-CN" sz="4000" dirty="0" smtClean="0"/>
              <a:t>some days </a:t>
            </a:r>
            <a:r>
              <a:rPr lang="en-US" altLang="zh-CN" sz="4000" dirty="0"/>
              <a:t>. 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47664" y="908720"/>
            <a:ext cx="61788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Dream :  </a:t>
            </a:r>
            <a:r>
              <a:rPr lang="en-US" altLang="zh-CN" sz="4400" dirty="0" smtClean="0">
                <a:solidFill>
                  <a:srgbClr val="FFFF00"/>
                </a:solidFill>
              </a:rPr>
              <a:t> You </a:t>
            </a:r>
            <a:r>
              <a:rPr lang="en-US" altLang="zh-CN" sz="4400" dirty="0" smtClean="0">
                <a:solidFill>
                  <a:srgbClr val="FFFF00"/>
                </a:solidFill>
              </a:rPr>
              <a:t>are killed </a:t>
            </a:r>
            <a:endParaRPr lang="zh-CN" altLang="en-US" sz="4400" dirty="0" smtClean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67944" y="1916832"/>
            <a:ext cx="52565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The trouble which bothered you for a long time has been </a:t>
            </a:r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solved.You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 feel free yourselves that shows you will face a new </a:t>
            </a:r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life,so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 you should be enthusiastic in the future.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pic>
        <p:nvPicPr>
          <p:cNvPr id="8" name="图片 7" descr="4171904_103048097046_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86000"/>
            <a:ext cx="2886025" cy="334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620688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Dream:  You are chased by someone</a:t>
            </a:r>
            <a:endParaRPr lang="zh-CN" altLang="en-US" sz="4400" dirty="0" smtClean="0">
              <a:solidFill>
                <a:srgbClr val="FFFF00"/>
              </a:solidFill>
            </a:endParaRPr>
          </a:p>
        </p:txBody>
      </p:sp>
      <p:pic>
        <p:nvPicPr>
          <p:cNvPr id="4" name="图片 3" descr="u=2913273519,1141517014&amp;fm=21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2132856"/>
            <a:ext cx="4176465" cy="4072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2060848"/>
            <a:ext cx="4427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It means you want to escape something  or something forces you that make you under stress.</a:t>
            </a:r>
          </a:p>
          <a:p>
            <a:r>
              <a:rPr lang="en-US" altLang="zh-CN" sz="3200" dirty="0" smtClean="0"/>
              <a:t>So you want to release your </a:t>
            </a:r>
            <a:r>
              <a:rPr lang="en-US" altLang="zh-CN" sz="3200" dirty="0" err="1" smtClean="0"/>
              <a:t>presure</a:t>
            </a:r>
            <a:r>
              <a:rPr lang="en-US" altLang="zh-CN" sz="3200" dirty="0" smtClean="0"/>
              <a:t>  in your dreams.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</a:t>
            </a:r>
            <a:r>
              <a:rPr lang="en-US" altLang="zh-CN" sz="6000" dirty="0" smtClean="0">
                <a:solidFill>
                  <a:srgbClr val="FFFF00"/>
                </a:solidFill>
              </a:rPr>
              <a:t>Conclusion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Dream is just a dream , as students we should pay more attention on the real life and the school life .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495</TotalTime>
  <Words>325</Words>
  <Application>Microsoft Office PowerPoint</Application>
  <PresentationFormat>全屏显示(4:3)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技巧</vt:lpstr>
      <vt:lpstr>幻灯片 1</vt:lpstr>
      <vt:lpstr>      What is the dream?</vt:lpstr>
      <vt:lpstr>Why we have dream?</vt:lpstr>
      <vt:lpstr>What our dreams can do?</vt:lpstr>
      <vt:lpstr>幻灯片 5</vt:lpstr>
      <vt:lpstr>幻灯片 6</vt:lpstr>
      <vt:lpstr>幻灯片 7</vt:lpstr>
      <vt:lpstr>幻灯片 8</vt:lpstr>
      <vt:lpstr>            Conclusion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CJM</dc:creator>
  <cp:lastModifiedBy>CJM</cp:lastModifiedBy>
  <cp:revision>53</cp:revision>
  <dcterms:created xsi:type="dcterms:W3CDTF">2015-09-04T10:02:00Z</dcterms:created>
  <dcterms:modified xsi:type="dcterms:W3CDTF">2015-09-05T09:45:47Z</dcterms:modified>
</cp:coreProperties>
</file>