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"/>
  </p:notesMasterIdLst>
  <p:handoutMasterIdLst>
    <p:handoutMasterId r:id="rId5"/>
  </p:handoutMasterIdLst>
  <p:sldIdLst>
    <p:sldId id="1044" r:id="rId2"/>
    <p:sldId id="1045" r:id="rId3"/>
  </p:sldIdLst>
  <p:sldSz cx="12190413" cy="6859588"/>
  <p:notesSz cx="6796088" cy="9926638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7" autoAdjust="0"/>
    <p:restoredTop sz="92254" autoAdjust="0"/>
  </p:normalViewPr>
  <p:slideViewPr>
    <p:cSldViewPr>
      <p:cViewPr>
        <p:scale>
          <a:sx n="66" d="100"/>
          <a:sy n="66" d="100"/>
        </p:scale>
        <p:origin x="-1086" y="-9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544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609" y="4715153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544" y="9428583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8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101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探究高考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71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1219140" rtl="0" eaLnBrk="1" latinLnBrk="0" hangingPunct="1"/>
            <a:r>
              <a:rPr lang="zh-CN" altLang="en-US" sz="8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练出高分</a:t>
            </a:r>
            <a:endParaRPr lang="zh-CN" altLang="en-US" sz="8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2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1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892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58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Administrator\Desktop\一轮幻灯片用人教\bk_c3b4a20f5192948b2e2d4ec63ebcb1cd_Wkqkt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89" y="-26591"/>
            <a:ext cx="12219601" cy="69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509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38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63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71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20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22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8" r:id="rId4"/>
    <p:sldLayoutId id="2147483819" r:id="rId5"/>
    <p:sldLayoutId id="2147483820" r:id="rId6"/>
    <p:sldLayoutId id="2147483822" r:id="rId7"/>
    <p:sldLayoutId id="2147483823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46534" y="333450"/>
            <a:ext cx="12071871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(2016-9-14)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rgbClr val="FFFF00"/>
                </a:solidFill>
                <a:latin typeface="+mj-ea"/>
                <a:ea typeface="+mj-ea"/>
              </a:rPr>
              <a:t>1.</a:t>
            </a:r>
            <a:r>
              <a:rPr lang="zh-CN" altLang="en-US" sz="4000" b="1" dirty="0" smtClean="0">
                <a:solidFill>
                  <a:srgbClr val="FFFF00"/>
                </a:solidFill>
                <a:latin typeface="+mj-ea"/>
                <a:ea typeface="+mj-ea"/>
              </a:rPr>
              <a:t>月明中秋，赏月、</a:t>
            </a:r>
            <a:r>
              <a:rPr lang="zh-CN" altLang="en-US" sz="4000" b="1" dirty="0">
                <a:solidFill>
                  <a:srgbClr val="FFFF00"/>
                </a:solidFill>
                <a:latin typeface="+mj-ea"/>
              </a:rPr>
              <a:t>喝茶、</a:t>
            </a:r>
            <a:r>
              <a:rPr lang="zh-CN" altLang="en-US" sz="4000" b="1" dirty="0" smtClean="0">
                <a:solidFill>
                  <a:srgbClr val="FFFF00"/>
                </a:solidFill>
                <a:latin typeface="+mj-ea"/>
                <a:ea typeface="+mj-ea"/>
              </a:rPr>
              <a:t>吃月饼，陪家人谈心聊天才是关键，化学作业就少一点，简单一点；</a:t>
            </a:r>
            <a:endParaRPr lang="en-US" altLang="zh-CN" sz="4000" b="1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完成周末作业：“钠铝及其化合物专项练习”；</a:t>
            </a:r>
            <a:endParaRPr lang="en-US" altLang="zh-CN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小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本练出高分</a:t>
            </a: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P297-300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页，没写完的，务必补完；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73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5474" y="-98598"/>
            <a:ext cx="1219041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[2016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年全国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卷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在溶液中主要以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蓝紫色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Cr(OH)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绿色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2−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橙红色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2−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（黄色）等形式存在，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Cr(OH)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为难溶于水的灰蓝色固体，回答下列问题：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的化学性质相似，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溶液中逐滴加入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溶液直至过量，可观察到的现象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(2)CrO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2−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2−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在溶液中可相互转化。用离子方程式表示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溶液中的转化反应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030" y="292573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蓝紫色溶液变浅，同时生成灰蓝色沉淀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4646" y="3601476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继续滴加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溶液，沉淀溶解，最终溶液变绿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色。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58902" y="497099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2CrO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2−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===Cr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2−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8166</TotalTime>
  <Words>218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6_Office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1204</cp:revision>
  <cp:lastPrinted>2016-08-23T09:47:23Z</cp:lastPrinted>
  <dcterms:created xsi:type="dcterms:W3CDTF">2014-11-27T01:03:08Z</dcterms:created>
  <dcterms:modified xsi:type="dcterms:W3CDTF">2016-09-14T02:17:25Z</dcterms:modified>
</cp:coreProperties>
</file>